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notesSlides/notesSlide12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theme/theme10.xml" ContentType="application/vnd.openxmlformats-officedocument.theme+xml"/>
  <Override PartName="/ppt/slideLayouts/slideLayout87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slideMasters/slideMaster5.xml" ContentType="application/vnd.openxmlformats-officedocument.presentationml.slideMaster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theme/theme11.xml" ContentType="application/vnd.openxmlformats-officedocument.theme+xml"/>
  <Override PartName="/ppt/slideLayouts/slideLayout88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diagrams/quickStyle1.xml" ContentType="application/vnd.openxmlformats-officedocument.drawingml.diagramStyl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diagrams/data1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4200" r:id="rId2"/>
    <p:sldMasterId id="2147484212" r:id="rId3"/>
    <p:sldMasterId id="2147484217" r:id="rId4"/>
    <p:sldMasterId id="2147484229" r:id="rId5"/>
    <p:sldMasterId id="2147484233" r:id="rId6"/>
    <p:sldMasterId id="2147484237" r:id="rId7"/>
    <p:sldMasterId id="2147484242" r:id="rId8"/>
    <p:sldMasterId id="2147484247" r:id="rId9"/>
    <p:sldMasterId id="2147484262" r:id="rId10"/>
    <p:sldMasterId id="2147484277" r:id="rId11"/>
    <p:sldMasterId id="2147484282" r:id="rId12"/>
  </p:sldMasterIdLst>
  <p:notesMasterIdLst>
    <p:notesMasterId r:id="rId40"/>
  </p:notesMasterIdLst>
  <p:sldIdLst>
    <p:sldId id="256" r:id="rId13"/>
    <p:sldId id="311" r:id="rId14"/>
    <p:sldId id="500" r:id="rId15"/>
    <p:sldId id="501" r:id="rId16"/>
    <p:sldId id="502" r:id="rId17"/>
    <p:sldId id="503" r:id="rId18"/>
    <p:sldId id="505" r:id="rId19"/>
    <p:sldId id="506" r:id="rId20"/>
    <p:sldId id="507" r:id="rId21"/>
    <p:sldId id="508" r:id="rId22"/>
    <p:sldId id="509" r:id="rId23"/>
    <p:sldId id="510" r:id="rId24"/>
    <p:sldId id="511" r:id="rId25"/>
    <p:sldId id="512" r:id="rId26"/>
    <p:sldId id="513" r:id="rId27"/>
    <p:sldId id="514" r:id="rId28"/>
    <p:sldId id="515" r:id="rId29"/>
    <p:sldId id="518" r:id="rId30"/>
    <p:sldId id="519" r:id="rId31"/>
    <p:sldId id="517" r:id="rId32"/>
    <p:sldId id="526" r:id="rId33"/>
    <p:sldId id="525" r:id="rId34"/>
    <p:sldId id="527" r:id="rId35"/>
    <p:sldId id="522" r:id="rId36"/>
    <p:sldId id="520" r:id="rId37"/>
    <p:sldId id="524" r:id="rId38"/>
    <p:sldId id="495" r:id="rId39"/>
  </p:sldIdLst>
  <p:sldSz cx="9144000" cy="6858000" type="screen4x3"/>
  <p:notesSz cx="6735763" cy="98663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EF6A6"/>
    <a:srgbClr val="800000"/>
    <a:srgbClr val="FF6600"/>
    <a:srgbClr val="3333CC"/>
    <a:srgbClr val="CCECFF"/>
    <a:srgbClr val="FFE0C1"/>
    <a:srgbClr val="F4CEF2"/>
    <a:srgbClr val="6699FF"/>
    <a:srgbClr val="CC3300"/>
  </p:clrMru>
</p:presentationPr>
</file>

<file path=ppt/tableStyles.xml><?xml version="1.0" encoding="utf-8"?>
<a:tblStyleLst xmlns:a="http://schemas.openxmlformats.org/drawingml/2006/main" def="{16D9F66E-5EB9-4882-86FB-DCBF35E3C3E4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96" autoAdjust="0"/>
    <p:restoredTop sz="92832" autoAdjust="0"/>
  </p:normalViewPr>
  <p:slideViewPr>
    <p:cSldViewPr>
      <p:cViewPr>
        <p:scale>
          <a:sx n="70" d="100"/>
          <a:sy n="70" d="100"/>
        </p:scale>
        <p:origin x="-43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AB7F22-889E-4413-AC10-A7FD4F9F2D6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0F8D0-902A-47AC-94BD-978C0C7F1027}">
      <dgm:prSet phldrT="[Text]"/>
      <dgm:spPr>
        <a:solidFill>
          <a:srgbClr val="002060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HỘI HỌP KHÔNG HỖ TRỢ CHI PHÍ</a:t>
          </a:r>
          <a:endParaRPr lang="en-US" b="1" dirty="0">
            <a:solidFill>
              <a:schemeClr val="bg1"/>
            </a:solidFill>
          </a:endParaRPr>
        </a:p>
      </dgm:t>
    </dgm:pt>
    <dgm:pt modelId="{85C60A9F-D69F-423D-BA10-4D4868B0CD85}" type="parTrans" cxnId="{FF768F1F-9800-4A18-A2AB-832953BC0F23}">
      <dgm:prSet/>
      <dgm:spPr/>
      <dgm:t>
        <a:bodyPr/>
        <a:lstStyle/>
        <a:p>
          <a:endParaRPr lang="en-US"/>
        </a:p>
      </dgm:t>
    </dgm:pt>
    <dgm:pt modelId="{C648ED13-ED56-4920-A115-722DC60D4098}" type="sibTrans" cxnId="{FF768F1F-9800-4A18-A2AB-832953BC0F23}">
      <dgm:prSet/>
      <dgm:spPr/>
      <dgm:t>
        <a:bodyPr/>
        <a:lstStyle/>
        <a:p>
          <a:endParaRPr lang="en-US"/>
        </a:p>
      </dgm:t>
    </dgm:pt>
    <dgm:pt modelId="{F0F7E6E7-8227-41E2-AD18-8C9AB7B3C746}">
      <dgm:prSet phldrT="[Text]"/>
      <dgm:spPr>
        <a:solidFill>
          <a:srgbClr val="002060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HỘI HỌP CÓ YẾU TỐ NƯỚC NGOÀI</a:t>
          </a:r>
          <a:endParaRPr lang="en-US" b="1" dirty="0">
            <a:solidFill>
              <a:schemeClr val="bg1"/>
            </a:solidFill>
          </a:endParaRPr>
        </a:p>
      </dgm:t>
    </dgm:pt>
    <dgm:pt modelId="{F9774C2C-0A6F-432D-84BD-08FA904D716E}" type="parTrans" cxnId="{046F988C-9F3C-47E0-AC52-9B6A40D73523}">
      <dgm:prSet/>
      <dgm:spPr/>
      <dgm:t>
        <a:bodyPr/>
        <a:lstStyle/>
        <a:p>
          <a:endParaRPr lang="en-US"/>
        </a:p>
      </dgm:t>
    </dgm:pt>
    <dgm:pt modelId="{02DCE88A-8974-4666-96E1-E45C8D7BF1C8}" type="sibTrans" cxnId="{046F988C-9F3C-47E0-AC52-9B6A40D73523}">
      <dgm:prSet/>
      <dgm:spPr/>
      <dgm:t>
        <a:bodyPr/>
        <a:lstStyle/>
        <a:p>
          <a:endParaRPr lang="en-US"/>
        </a:p>
      </dgm:t>
    </dgm:pt>
    <dgm:pt modelId="{F725C367-CFCA-4FF5-88F8-6A0F549E4167}">
      <dgm:prSet phldrT="[Text]"/>
      <dgm:spPr>
        <a:solidFill>
          <a:srgbClr val="002060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HỘI HỌP NƯỚC NGOÀI</a:t>
          </a:r>
          <a:endParaRPr lang="en-US" b="1" dirty="0">
            <a:solidFill>
              <a:schemeClr val="bg1"/>
            </a:solidFill>
          </a:endParaRPr>
        </a:p>
      </dgm:t>
    </dgm:pt>
    <dgm:pt modelId="{9B292CDF-E88B-4126-9C13-5A2C2CF0A1C9}" type="parTrans" cxnId="{1FE95D29-A8C2-4373-9F47-A04B691F7F5C}">
      <dgm:prSet/>
      <dgm:spPr/>
      <dgm:t>
        <a:bodyPr/>
        <a:lstStyle/>
        <a:p>
          <a:endParaRPr lang="en-US"/>
        </a:p>
      </dgm:t>
    </dgm:pt>
    <dgm:pt modelId="{42A7D41F-5194-4590-99E5-8782158074AF}" type="sibTrans" cxnId="{1FE95D29-A8C2-4373-9F47-A04B691F7F5C}">
      <dgm:prSet/>
      <dgm:spPr/>
      <dgm:t>
        <a:bodyPr/>
        <a:lstStyle/>
        <a:p>
          <a:endParaRPr lang="en-US"/>
        </a:p>
      </dgm:t>
    </dgm:pt>
    <dgm:pt modelId="{B3C4A235-BF2A-443F-841E-77038A286EC6}">
      <dgm:prSet phldrT="[Text]"/>
      <dgm:spPr>
        <a:solidFill>
          <a:srgbClr val="002060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HỘI HỌP CÓ HỖ TRỢ CHI PHÍ</a:t>
          </a:r>
          <a:endParaRPr lang="en-US" b="1" dirty="0">
            <a:solidFill>
              <a:schemeClr val="bg1"/>
            </a:solidFill>
          </a:endParaRPr>
        </a:p>
      </dgm:t>
    </dgm:pt>
    <dgm:pt modelId="{2D78E32A-C636-43EA-AEBB-321E9C2E41E8}" type="sibTrans" cxnId="{0B5A3011-2221-4AB0-BCBC-87B18D423F05}">
      <dgm:prSet/>
      <dgm:spPr/>
      <dgm:t>
        <a:bodyPr/>
        <a:lstStyle/>
        <a:p>
          <a:endParaRPr lang="en-US"/>
        </a:p>
      </dgm:t>
    </dgm:pt>
    <dgm:pt modelId="{9F5F0113-7DE7-438F-B657-133633C9A1A6}" type="parTrans" cxnId="{0B5A3011-2221-4AB0-BCBC-87B18D423F05}">
      <dgm:prSet/>
      <dgm:spPr/>
      <dgm:t>
        <a:bodyPr/>
        <a:lstStyle/>
        <a:p>
          <a:endParaRPr lang="en-US"/>
        </a:p>
      </dgm:t>
    </dgm:pt>
    <dgm:pt modelId="{FEA1A389-CF75-4EF4-A5C2-950E556562BC}" type="pres">
      <dgm:prSet presAssocID="{F9AB7F22-889E-4413-AC10-A7FD4F9F2D6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6A3D1B-A3FB-41C1-9C84-F40182465585}" type="pres">
      <dgm:prSet presAssocID="{B830F8D0-902A-47AC-94BD-978C0C7F1027}" presName="parentLin" presStyleCnt="0"/>
      <dgm:spPr/>
    </dgm:pt>
    <dgm:pt modelId="{4A7269DE-386D-436C-B8D9-EC04587E2451}" type="pres">
      <dgm:prSet presAssocID="{B830F8D0-902A-47AC-94BD-978C0C7F1027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23A155DD-BE20-47C1-BAC5-BA86567A42E1}" type="pres">
      <dgm:prSet presAssocID="{B830F8D0-902A-47AC-94BD-978C0C7F1027}" presName="parentText" presStyleLbl="node1" presStyleIdx="0" presStyleCnt="4" custScaleX="1108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01B03C-94F9-4532-8CD3-92B655DAEFB1}" type="pres">
      <dgm:prSet presAssocID="{B830F8D0-902A-47AC-94BD-978C0C7F1027}" presName="negativeSpace" presStyleCnt="0"/>
      <dgm:spPr/>
    </dgm:pt>
    <dgm:pt modelId="{6D3BF87B-E825-49BD-ABFB-558B347DA600}" type="pres">
      <dgm:prSet presAssocID="{B830F8D0-902A-47AC-94BD-978C0C7F1027}" presName="childText" presStyleLbl="conFgAcc1" presStyleIdx="0" presStyleCnt="4">
        <dgm:presLayoutVars>
          <dgm:bulletEnabled val="1"/>
        </dgm:presLayoutVars>
      </dgm:prSet>
      <dgm:spPr/>
    </dgm:pt>
    <dgm:pt modelId="{2BFC1BB5-A321-4FE3-BFEA-862FC33CDADE}" type="pres">
      <dgm:prSet presAssocID="{C648ED13-ED56-4920-A115-722DC60D4098}" presName="spaceBetweenRectangles" presStyleCnt="0"/>
      <dgm:spPr/>
    </dgm:pt>
    <dgm:pt modelId="{BDDC3B00-B181-4219-AA43-F699543EC1EE}" type="pres">
      <dgm:prSet presAssocID="{B3C4A235-BF2A-443F-841E-77038A286EC6}" presName="parentLin" presStyleCnt="0"/>
      <dgm:spPr/>
    </dgm:pt>
    <dgm:pt modelId="{B9DEAA4B-B4E9-4CD3-9DF0-1A70B26BF559}" type="pres">
      <dgm:prSet presAssocID="{B3C4A235-BF2A-443F-841E-77038A286EC6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0D3E0100-5143-4E26-9E2A-17F02B653F03}" type="pres">
      <dgm:prSet presAssocID="{B3C4A235-BF2A-443F-841E-77038A286EC6}" presName="parentText" presStyleLbl="node1" presStyleIdx="1" presStyleCnt="4" custScaleX="1108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83CC42-21B3-4337-960F-87CD78CE7F76}" type="pres">
      <dgm:prSet presAssocID="{B3C4A235-BF2A-443F-841E-77038A286EC6}" presName="negativeSpace" presStyleCnt="0"/>
      <dgm:spPr/>
    </dgm:pt>
    <dgm:pt modelId="{41E1243D-5CB2-4732-8CB9-F7FA2EA77A16}" type="pres">
      <dgm:prSet presAssocID="{B3C4A235-BF2A-443F-841E-77038A286EC6}" presName="childText" presStyleLbl="conFgAcc1" presStyleIdx="1" presStyleCnt="4">
        <dgm:presLayoutVars>
          <dgm:bulletEnabled val="1"/>
        </dgm:presLayoutVars>
      </dgm:prSet>
      <dgm:spPr/>
    </dgm:pt>
    <dgm:pt modelId="{A9E59347-6FA7-47C2-8052-1CADA36B8F41}" type="pres">
      <dgm:prSet presAssocID="{2D78E32A-C636-43EA-AEBB-321E9C2E41E8}" presName="spaceBetweenRectangles" presStyleCnt="0"/>
      <dgm:spPr/>
    </dgm:pt>
    <dgm:pt modelId="{FD6D52E6-EBEF-4241-A9B1-CB37355CC750}" type="pres">
      <dgm:prSet presAssocID="{F0F7E6E7-8227-41E2-AD18-8C9AB7B3C746}" presName="parentLin" presStyleCnt="0"/>
      <dgm:spPr/>
    </dgm:pt>
    <dgm:pt modelId="{13137CA4-7A6B-4A5B-BB61-A0B41CD22D4D}" type="pres">
      <dgm:prSet presAssocID="{F0F7E6E7-8227-41E2-AD18-8C9AB7B3C746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667FCF6D-BB19-41D5-80D0-9E75CAFA1A49}" type="pres">
      <dgm:prSet presAssocID="{F0F7E6E7-8227-41E2-AD18-8C9AB7B3C746}" presName="parentText" presStyleLbl="node1" presStyleIdx="2" presStyleCnt="4" custScaleX="1108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9532FE-A8ED-40B5-AD25-D849DB50D338}" type="pres">
      <dgm:prSet presAssocID="{F0F7E6E7-8227-41E2-AD18-8C9AB7B3C746}" presName="negativeSpace" presStyleCnt="0"/>
      <dgm:spPr/>
    </dgm:pt>
    <dgm:pt modelId="{3C7C21D0-AD6A-49DD-A661-A46F18FDEE86}" type="pres">
      <dgm:prSet presAssocID="{F0F7E6E7-8227-41E2-AD18-8C9AB7B3C746}" presName="childText" presStyleLbl="conFgAcc1" presStyleIdx="2" presStyleCnt="4">
        <dgm:presLayoutVars>
          <dgm:bulletEnabled val="1"/>
        </dgm:presLayoutVars>
      </dgm:prSet>
      <dgm:spPr/>
    </dgm:pt>
    <dgm:pt modelId="{D05424B7-9F82-475E-B0AB-425800E110C0}" type="pres">
      <dgm:prSet presAssocID="{02DCE88A-8974-4666-96E1-E45C8D7BF1C8}" presName="spaceBetweenRectangles" presStyleCnt="0"/>
      <dgm:spPr/>
    </dgm:pt>
    <dgm:pt modelId="{7A84F304-11F0-40C7-9DAF-89053226900C}" type="pres">
      <dgm:prSet presAssocID="{F725C367-CFCA-4FF5-88F8-6A0F549E4167}" presName="parentLin" presStyleCnt="0"/>
      <dgm:spPr/>
    </dgm:pt>
    <dgm:pt modelId="{C320AD71-3345-4C08-AAC6-BA8C1841A6A0}" type="pres">
      <dgm:prSet presAssocID="{F725C367-CFCA-4FF5-88F8-6A0F549E4167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84B9D01C-7D92-47B6-A42A-F9BE99EC5BE4}" type="pres">
      <dgm:prSet presAssocID="{F725C367-CFCA-4FF5-88F8-6A0F549E4167}" presName="parentText" presStyleLbl="node1" presStyleIdx="3" presStyleCnt="4" custScaleX="1108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716D70-6D66-43C0-A930-4E85A1F17520}" type="pres">
      <dgm:prSet presAssocID="{F725C367-CFCA-4FF5-88F8-6A0F549E4167}" presName="negativeSpace" presStyleCnt="0"/>
      <dgm:spPr/>
    </dgm:pt>
    <dgm:pt modelId="{858DE490-7F93-4428-BA49-E080F79CA68A}" type="pres">
      <dgm:prSet presAssocID="{F725C367-CFCA-4FF5-88F8-6A0F549E416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FE95D29-A8C2-4373-9F47-A04B691F7F5C}" srcId="{F9AB7F22-889E-4413-AC10-A7FD4F9F2D66}" destId="{F725C367-CFCA-4FF5-88F8-6A0F549E4167}" srcOrd="3" destOrd="0" parTransId="{9B292CDF-E88B-4126-9C13-5A2C2CF0A1C9}" sibTransId="{42A7D41F-5194-4590-99E5-8782158074AF}"/>
    <dgm:cxn modelId="{69806680-E319-449F-804D-BB85C1B45067}" type="presOf" srcId="{B830F8D0-902A-47AC-94BD-978C0C7F1027}" destId="{4A7269DE-386D-436C-B8D9-EC04587E2451}" srcOrd="0" destOrd="0" presId="urn:microsoft.com/office/officeart/2005/8/layout/list1"/>
    <dgm:cxn modelId="{FD8423D0-3E74-4B51-99FF-A12FE214C930}" type="presOf" srcId="{B3C4A235-BF2A-443F-841E-77038A286EC6}" destId="{0D3E0100-5143-4E26-9E2A-17F02B653F03}" srcOrd="1" destOrd="0" presId="urn:microsoft.com/office/officeart/2005/8/layout/list1"/>
    <dgm:cxn modelId="{EEF66E1B-6014-40F0-BCD3-A06D90090190}" type="presOf" srcId="{B830F8D0-902A-47AC-94BD-978C0C7F1027}" destId="{23A155DD-BE20-47C1-BAC5-BA86567A42E1}" srcOrd="1" destOrd="0" presId="urn:microsoft.com/office/officeart/2005/8/layout/list1"/>
    <dgm:cxn modelId="{26E39E8E-644F-4C7F-9075-1EADB54E6868}" type="presOf" srcId="{F0F7E6E7-8227-41E2-AD18-8C9AB7B3C746}" destId="{667FCF6D-BB19-41D5-80D0-9E75CAFA1A49}" srcOrd="1" destOrd="0" presId="urn:microsoft.com/office/officeart/2005/8/layout/list1"/>
    <dgm:cxn modelId="{3EE15975-E379-48DD-A16E-F185C468A6C8}" type="presOf" srcId="{F725C367-CFCA-4FF5-88F8-6A0F549E4167}" destId="{C320AD71-3345-4C08-AAC6-BA8C1841A6A0}" srcOrd="0" destOrd="0" presId="urn:microsoft.com/office/officeart/2005/8/layout/list1"/>
    <dgm:cxn modelId="{5FFC3EF3-7B3C-4EA0-B5C9-0A04EF9D6C96}" type="presOf" srcId="{F725C367-CFCA-4FF5-88F8-6A0F549E4167}" destId="{84B9D01C-7D92-47B6-A42A-F9BE99EC5BE4}" srcOrd="1" destOrd="0" presId="urn:microsoft.com/office/officeart/2005/8/layout/list1"/>
    <dgm:cxn modelId="{046F988C-9F3C-47E0-AC52-9B6A40D73523}" srcId="{F9AB7F22-889E-4413-AC10-A7FD4F9F2D66}" destId="{F0F7E6E7-8227-41E2-AD18-8C9AB7B3C746}" srcOrd="2" destOrd="0" parTransId="{F9774C2C-0A6F-432D-84BD-08FA904D716E}" sibTransId="{02DCE88A-8974-4666-96E1-E45C8D7BF1C8}"/>
    <dgm:cxn modelId="{52167FFE-EB91-42C0-BEC6-D0EEF3B6EE38}" type="presOf" srcId="{F9AB7F22-889E-4413-AC10-A7FD4F9F2D66}" destId="{FEA1A389-CF75-4EF4-A5C2-950E556562BC}" srcOrd="0" destOrd="0" presId="urn:microsoft.com/office/officeart/2005/8/layout/list1"/>
    <dgm:cxn modelId="{0B5A3011-2221-4AB0-BCBC-87B18D423F05}" srcId="{F9AB7F22-889E-4413-AC10-A7FD4F9F2D66}" destId="{B3C4A235-BF2A-443F-841E-77038A286EC6}" srcOrd="1" destOrd="0" parTransId="{9F5F0113-7DE7-438F-B657-133633C9A1A6}" sibTransId="{2D78E32A-C636-43EA-AEBB-321E9C2E41E8}"/>
    <dgm:cxn modelId="{FF768F1F-9800-4A18-A2AB-832953BC0F23}" srcId="{F9AB7F22-889E-4413-AC10-A7FD4F9F2D66}" destId="{B830F8D0-902A-47AC-94BD-978C0C7F1027}" srcOrd="0" destOrd="0" parTransId="{85C60A9F-D69F-423D-BA10-4D4868B0CD85}" sibTransId="{C648ED13-ED56-4920-A115-722DC60D4098}"/>
    <dgm:cxn modelId="{1E12F4C6-14C6-4BA6-A7F9-01048D628B23}" type="presOf" srcId="{F0F7E6E7-8227-41E2-AD18-8C9AB7B3C746}" destId="{13137CA4-7A6B-4A5B-BB61-A0B41CD22D4D}" srcOrd="0" destOrd="0" presId="urn:microsoft.com/office/officeart/2005/8/layout/list1"/>
    <dgm:cxn modelId="{5474668B-A75A-4102-97C2-397649E10F95}" type="presOf" srcId="{B3C4A235-BF2A-443F-841E-77038A286EC6}" destId="{B9DEAA4B-B4E9-4CD3-9DF0-1A70B26BF559}" srcOrd="0" destOrd="0" presId="urn:microsoft.com/office/officeart/2005/8/layout/list1"/>
    <dgm:cxn modelId="{684448D8-3FA8-4458-A4DB-E64C2FE21D0F}" type="presParOf" srcId="{FEA1A389-CF75-4EF4-A5C2-950E556562BC}" destId="{4A6A3D1B-A3FB-41C1-9C84-F40182465585}" srcOrd="0" destOrd="0" presId="urn:microsoft.com/office/officeart/2005/8/layout/list1"/>
    <dgm:cxn modelId="{F8EBBF87-1219-4735-B421-B4FB2525705D}" type="presParOf" srcId="{4A6A3D1B-A3FB-41C1-9C84-F40182465585}" destId="{4A7269DE-386D-436C-B8D9-EC04587E2451}" srcOrd="0" destOrd="0" presId="urn:microsoft.com/office/officeart/2005/8/layout/list1"/>
    <dgm:cxn modelId="{E2EC7A40-FDAE-4971-B645-706335F0267A}" type="presParOf" srcId="{4A6A3D1B-A3FB-41C1-9C84-F40182465585}" destId="{23A155DD-BE20-47C1-BAC5-BA86567A42E1}" srcOrd="1" destOrd="0" presId="urn:microsoft.com/office/officeart/2005/8/layout/list1"/>
    <dgm:cxn modelId="{B2310F91-83F3-45BF-8991-D83142169D06}" type="presParOf" srcId="{FEA1A389-CF75-4EF4-A5C2-950E556562BC}" destId="{9F01B03C-94F9-4532-8CD3-92B655DAEFB1}" srcOrd="1" destOrd="0" presId="urn:microsoft.com/office/officeart/2005/8/layout/list1"/>
    <dgm:cxn modelId="{A785BB78-0CB7-43A9-9806-F3FA4E158083}" type="presParOf" srcId="{FEA1A389-CF75-4EF4-A5C2-950E556562BC}" destId="{6D3BF87B-E825-49BD-ABFB-558B347DA600}" srcOrd="2" destOrd="0" presId="urn:microsoft.com/office/officeart/2005/8/layout/list1"/>
    <dgm:cxn modelId="{F75BE6C9-1A84-475C-AA35-FDF9A72AA96C}" type="presParOf" srcId="{FEA1A389-CF75-4EF4-A5C2-950E556562BC}" destId="{2BFC1BB5-A321-4FE3-BFEA-862FC33CDADE}" srcOrd="3" destOrd="0" presId="urn:microsoft.com/office/officeart/2005/8/layout/list1"/>
    <dgm:cxn modelId="{D4473DA1-5993-40A6-9C7C-6C7677E26C86}" type="presParOf" srcId="{FEA1A389-CF75-4EF4-A5C2-950E556562BC}" destId="{BDDC3B00-B181-4219-AA43-F699543EC1EE}" srcOrd="4" destOrd="0" presId="urn:microsoft.com/office/officeart/2005/8/layout/list1"/>
    <dgm:cxn modelId="{CFB31977-BE2B-4626-A4DC-A325AA264900}" type="presParOf" srcId="{BDDC3B00-B181-4219-AA43-F699543EC1EE}" destId="{B9DEAA4B-B4E9-4CD3-9DF0-1A70B26BF559}" srcOrd="0" destOrd="0" presId="urn:microsoft.com/office/officeart/2005/8/layout/list1"/>
    <dgm:cxn modelId="{05512F2C-1F0B-4704-9E82-C139486E12A3}" type="presParOf" srcId="{BDDC3B00-B181-4219-AA43-F699543EC1EE}" destId="{0D3E0100-5143-4E26-9E2A-17F02B653F03}" srcOrd="1" destOrd="0" presId="urn:microsoft.com/office/officeart/2005/8/layout/list1"/>
    <dgm:cxn modelId="{7B843A28-E1DB-488F-BFCB-F7FC41011EFA}" type="presParOf" srcId="{FEA1A389-CF75-4EF4-A5C2-950E556562BC}" destId="{8383CC42-21B3-4337-960F-87CD78CE7F76}" srcOrd="5" destOrd="0" presId="urn:microsoft.com/office/officeart/2005/8/layout/list1"/>
    <dgm:cxn modelId="{8DF0F84B-2542-489F-9DB1-8FD44453B941}" type="presParOf" srcId="{FEA1A389-CF75-4EF4-A5C2-950E556562BC}" destId="{41E1243D-5CB2-4732-8CB9-F7FA2EA77A16}" srcOrd="6" destOrd="0" presId="urn:microsoft.com/office/officeart/2005/8/layout/list1"/>
    <dgm:cxn modelId="{239AC9FA-2F42-4BC2-A6EE-ABF8BC716B0B}" type="presParOf" srcId="{FEA1A389-CF75-4EF4-A5C2-950E556562BC}" destId="{A9E59347-6FA7-47C2-8052-1CADA36B8F41}" srcOrd="7" destOrd="0" presId="urn:microsoft.com/office/officeart/2005/8/layout/list1"/>
    <dgm:cxn modelId="{A7978D91-922E-429B-92AF-F4E05C07FE7F}" type="presParOf" srcId="{FEA1A389-CF75-4EF4-A5C2-950E556562BC}" destId="{FD6D52E6-EBEF-4241-A9B1-CB37355CC750}" srcOrd="8" destOrd="0" presId="urn:microsoft.com/office/officeart/2005/8/layout/list1"/>
    <dgm:cxn modelId="{499274A8-F65E-4E53-A1C4-377EB76E82F2}" type="presParOf" srcId="{FD6D52E6-EBEF-4241-A9B1-CB37355CC750}" destId="{13137CA4-7A6B-4A5B-BB61-A0B41CD22D4D}" srcOrd="0" destOrd="0" presId="urn:microsoft.com/office/officeart/2005/8/layout/list1"/>
    <dgm:cxn modelId="{1F6F3973-137B-4CEF-BFA6-6C485F54EB28}" type="presParOf" srcId="{FD6D52E6-EBEF-4241-A9B1-CB37355CC750}" destId="{667FCF6D-BB19-41D5-80D0-9E75CAFA1A49}" srcOrd="1" destOrd="0" presId="urn:microsoft.com/office/officeart/2005/8/layout/list1"/>
    <dgm:cxn modelId="{8DD477B3-A258-4E91-83E5-B7DE545AB6A8}" type="presParOf" srcId="{FEA1A389-CF75-4EF4-A5C2-950E556562BC}" destId="{049532FE-A8ED-40B5-AD25-D849DB50D338}" srcOrd="9" destOrd="0" presId="urn:microsoft.com/office/officeart/2005/8/layout/list1"/>
    <dgm:cxn modelId="{A9AB91B3-A4AD-4B0E-BDF2-7A857ACC94E3}" type="presParOf" srcId="{FEA1A389-CF75-4EF4-A5C2-950E556562BC}" destId="{3C7C21D0-AD6A-49DD-A661-A46F18FDEE86}" srcOrd="10" destOrd="0" presId="urn:microsoft.com/office/officeart/2005/8/layout/list1"/>
    <dgm:cxn modelId="{6DEEC17C-F4A4-4D6F-9B90-27AC02317035}" type="presParOf" srcId="{FEA1A389-CF75-4EF4-A5C2-950E556562BC}" destId="{D05424B7-9F82-475E-B0AB-425800E110C0}" srcOrd="11" destOrd="0" presId="urn:microsoft.com/office/officeart/2005/8/layout/list1"/>
    <dgm:cxn modelId="{3D0EE253-D9E0-424C-9024-3700F3BC65EA}" type="presParOf" srcId="{FEA1A389-CF75-4EF4-A5C2-950E556562BC}" destId="{7A84F304-11F0-40C7-9DAF-89053226900C}" srcOrd="12" destOrd="0" presId="urn:microsoft.com/office/officeart/2005/8/layout/list1"/>
    <dgm:cxn modelId="{7DEAE758-3093-40D1-9A2F-7A382E5F44FE}" type="presParOf" srcId="{7A84F304-11F0-40C7-9DAF-89053226900C}" destId="{C320AD71-3345-4C08-AAC6-BA8C1841A6A0}" srcOrd="0" destOrd="0" presId="urn:microsoft.com/office/officeart/2005/8/layout/list1"/>
    <dgm:cxn modelId="{FE62FCEE-043A-481A-ADB9-47D4FD74C9AB}" type="presParOf" srcId="{7A84F304-11F0-40C7-9DAF-89053226900C}" destId="{84B9D01C-7D92-47B6-A42A-F9BE99EC5BE4}" srcOrd="1" destOrd="0" presId="urn:microsoft.com/office/officeart/2005/8/layout/list1"/>
    <dgm:cxn modelId="{9C6E654D-E429-445B-9943-228360070866}" type="presParOf" srcId="{FEA1A389-CF75-4EF4-A5C2-950E556562BC}" destId="{5D716D70-6D66-43C0-A930-4E85A1F17520}" srcOrd="13" destOrd="0" presId="urn:microsoft.com/office/officeart/2005/8/layout/list1"/>
    <dgm:cxn modelId="{560D7209-18FE-4D4E-95B2-17688BCB4C78}" type="presParOf" srcId="{FEA1A389-CF75-4EF4-A5C2-950E556562BC}" destId="{858DE490-7F93-4428-BA49-E080F79CA68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09011D-6258-4F1D-8768-8EE1268D9EC4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9E3E17-3D27-4AB6-83CD-D9CB3BF10A53}" type="pres">
      <dgm:prSet presAssocID="{6009011D-6258-4F1D-8768-8EE1268D9EC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DB5949B9-283E-48FB-9555-9254B46FF312}" type="presOf" srcId="{6009011D-6258-4F1D-8768-8EE1268D9EC4}" destId="{A29E3E17-3D27-4AB6-83CD-D9CB3BF10A53}" srcOrd="0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D3BF87B-E825-49BD-ABFB-558B347DA600}">
      <dsp:nvSpPr>
        <dsp:cNvPr id="0" name=""/>
        <dsp:cNvSpPr/>
      </dsp:nvSpPr>
      <dsp:spPr>
        <a:xfrm>
          <a:off x="0" y="431481"/>
          <a:ext cx="75438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155DD-BE20-47C1-BAC5-BA86567A42E1}">
      <dsp:nvSpPr>
        <dsp:cNvPr id="0" name=""/>
        <dsp:cNvSpPr/>
      </dsp:nvSpPr>
      <dsp:spPr>
        <a:xfrm>
          <a:off x="377190" y="62481"/>
          <a:ext cx="5852185" cy="7380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</a:rPr>
            <a:t>HỘI HỌP KHÔNG HỖ TRỢ CHI PHÍ</a:t>
          </a:r>
          <a:endParaRPr lang="en-US" sz="2500" b="1" kern="1200" dirty="0">
            <a:solidFill>
              <a:schemeClr val="bg1"/>
            </a:solidFill>
          </a:endParaRPr>
        </a:p>
      </dsp:txBody>
      <dsp:txXfrm>
        <a:off x="377190" y="62481"/>
        <a:ext cx="5852185" cy="738000"/>
      </dsp:txXfrm>
    </dsp:sp>
    <dsp:sp modelId="{41E1243D-5CB2-4732-8CB9-F7FA2EA77A16}">
      <dsp:nvSpPr>
        <dsp:cNvPr id="0" name=""/>
        <dsp:cNvSpPr/>
      </dsp:nvSpPr>
      <dsp:spPr>
        <a:xfrm>
          <a:off x="0" y="1565481"/>
          <a:ext cx="75438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3E0100-5143-4E26-9E2A-17F02B653F03}">
      <dsp:nvSpPr>
        <dsp:cNvPr id="0" name=""/>
        <dsp:cNvSpPr/>
      </dsp:nvSpPr>
      <dsp:spPr>
        <a:xfrm>
          <a:off x="377190" y="1196481"/>
          <a:ext cx="5852185" cy="7380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</a:rPr>
            <a:t>HỘI HỌP CÓ HỖ TRỢ CHI PHÍ</a:t>
          </a:r>
          <a:endParaRPr lang="en-US" sz="2500" b="1" kern="1200" dirty="0">
            <a:solidFill>
              <a:schemeClr val="bg1"/>
            </a:solidFill>
          </a:endParaRPr>
        </a:p>
      </dsp:txBody>
      <dsp:txXfrm>
        <a:off x="377190" y="1196481"/>
        <a:ext cx="5852185" cy="738000"/>
      </dsp:txXfrm>
    </dsp:sp>
    <dsp:sp modelId="{3C7C21D0-AD6A-49DD-A661-A46F18FDEE86}">
      <dsp:nvSpPr>
        <dsp:cNvPr id="0" name=""/>
        <dsp:cNvSpPr/>
      </dsp:nvSpPr>
      <dsp:spPr>
        <a:xfrm>
          <a:off x="0" y="2699481"/>
          <a:ext cx="75438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7FCF6D-BB19-41D5-80D0-9E75CAFA1A49}">
      <dsp:nvSpPr>
        <dsp:cNvPr id="0" name=""/>
        <dsp:cNvSpPr/>
      </dsp:nvSpPr>
      <dsp:spPr>
        <a:xfrm>
          <a:off x="377190" y="2330481"/>
          <a:ext cx="5852185" cy="7380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</a:rPr>
            <a:t>HỘI HỌP CÓ YẾU TỐ NƯỚC NGOÀI</a:t>
          </a:r>
          <a:endParaRPr lang="en-US" sz="2500" b="1" kern="1200" dirty="0">
            <a:solidFill>
              <a:schemeClr val="bg1"/>
            </a:solidFill>
          </a:endParaRPr>
        </a:p>
      </dsp:txBody>
      <dsp:txXfrm>
        <a:off x="377190" y="2330481"/>
        <a:ext cx="5852185" cy="738000"/>
      </dsp:txXfrm>
    </dsp:sp>
    <dsp:sp modelId="{858DE490-7F93-4428-BA49-E080F79CA68A}">
      <dsp:nvSpPr>
        <dsp:cNvPr id="0" name=""/>
        <dsp:cNvSpPr/>
      </dsp:nvSpPr>
      <dsp:spPr>
        <a:xfrm>
          <a:off x="0" y="3833481"/>
          <a:ext cx="75438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B9D01C-7D92-47B6-A42A-F9BE99EC5BE4}">
      <dsp:nvSpPr>
        <dsp:cNvPr id="0" name=""/>
        <dsp:cNvSpPr/>
      </dsp:nvSpPr>
      <dsp:spPr>
        <a:xfrm>
          <a:off x="377190" y="3464481"/>
          <a:ext cx="5852185" cy="7380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</a:rPr>
            <a:t>HỘI HỌP NƯỚC NGOÀI</a:t>
          </a:r>
          <a:endParaRPr lang="en-US" sz="2500" b="1" kern="1200" dirty="0">
            <a:solidFill>
              <a:schemeClr val="bg1"/>
            </a:solidFill>
          </a:endParaRPr>
        </a:p>
      </dsp:txBody>
      <dsp:txXfrm>
        <a:off x="377190" y="3464481"/>
        <a:ext cx="5852185" cy="73800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C8EBDDD-569E-4CC2-A631-624F78F0EF22}" type="datetimeFigureOut">
              <a:rPr lang="en-US"/>
              <a:pPr>
                <a:defRPr/>
              </a:pPr>
              <a:t>4/11/2014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72076CC-5459-42AE-BE6B-05E4FA782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2076CC-5459-42AE-BE6B-05E4FA7824C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4DC3-EE15-438D-A177-9685844642C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F3792B-BE6A-401B-97BC-8F94143205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A9A1E3-6347-41DD-9EF4-088D349A1D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88A99C-27E4-4A0A-8E64-8C1224C252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E88162-C3E6-49D3-A403-29A756AF1F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763" y="609600"/>
            <a:ext cx="784225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B8B254-7B51-49B2-AD16-638BB0FEB9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763" y="609600"/>
            <a:ext cx="784225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ED5A5-CE4E-438F-B8B6-C00D8C07C6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763" y="609600"/>
            <a:ext cx="784225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763" y="609600"/>
            <a:ext cx="784225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6ACAA-EE51-4C52-9675-253C576AA9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079500"/>
            <a:ext cx="4140200" cy="504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6600" y="1079500"/>
            <a:ext cx="4140200" cy="504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5017A4-958A-41C7-8213-CCBD8D0899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079500"/>
            <a:ext cx="4140200" cy="504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6600" y="1079500"/>
            <a:ext cx="4140200" cy="504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DD5B0-64E5-4234-A582-23D44D8990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9550" y="160338"/>
            <a:ext cx="2127250" cy="59658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7800" y="160338"/>
            <a:ext cx="6229350" cy="59658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160338"/>
            <a:ext cx="8470900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4000" y="1079500"/>
            <a:ext cx="8432800" cy="5046663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 marL="571500" marR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C3A30"/>
              </a:buClr>
              <a:buSzPct val="90000"/>
              <a:buFont typeface="Arial" pitchFamily="34" charset="0"/>
              <a:buBlip>
                <a:blip r:embed="rId2"/>
              </a:buBlip>
              <a:tabLst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rgbClr val="92D05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d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rgbClr val="92D05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57150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C3A30"/>
              </a:buClr>
              <a:buSzPct val="90000"/>
              <a:buBlip>
                <a:blip r:embed="rId2"/>
              </a:buBlip>
              <a:defRPr lang="en-US" sz="28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715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3"/>
              </a:buBlip>
              <a:defRPr lang="en-US" sz="2400" baseline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079500"/>
            <a:ext cx="4140200" cy="504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6600" y="1079500"/>
            <a:ext cx="4140200" cy="504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CD0966-1C67-46DF-A99B-8AB1BDB1C5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9550" y="160338"/>
            <a:ext cx="2127250" cy="59658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7800" y="160338"/>
            <a:ext cx="6229350" cy="59658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160338"/>
            <a:ext cx="8470900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4000" y="1079500"/>
            <a:ext cx="8432800" cy="5046663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 marL="571500" marR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C3A30"/>
              </a:buClr>
              <a:buSzPct val="90000"/>
              <a:buFont typeface="Arial" pitchFamily="34" charset="0"/>
              <a:buBlip>
                <a:blip r:embed="rId2"/>
              </a:buBlip>
              <a:tabLst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rgbClr val="92D05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d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rgbClr val="92D05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57150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C3A30"/>
              </a:buClr>
              <a:buSzPct val="90000"/>
              <a:buBlip>
                <a:blip r:embed="rId2"/>
              </a:buBlip>
              <a:defRPr lang="en-US" sz="28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715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3"/>
              </a:buBlip>
              <a:defRPr lang="en-US" sz="2400" baseline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763" y="609600"/>
            <a:ext cx="784225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5DC0B9-3643-4D4B-A9C0-91E13598D3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119D5-97ED-4B3A-9DF1-444F797043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304800"/>
            <a:ext cx="2114550" cy="5821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304800"/>
            <a:ext cx="6191250" cy="58213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607A6908-F518-401C-AABC-C6DFF837C634}" type="datetimeFigureOut">
              <a:rPr lang="en-US"/>
              <a:pPr>
                <a:defRPr/>
              </a:pPr>
              <a:t>4/11/2014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1FE9444E-58B1-4D1D-A644-2C22C69230A2}" type="slidenum">
              <a:rPr lang="en-US"/>
              <a:pPr>
                <a:defRPr/>
              </a:pPr>
              <a:t>‹#›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925A3DEB-74A2-4D33-8913-07032600CADB}" type="datetimeFigureOut">
              <a:rPr lang="en-US"/>
              <a:pPr>
                <a:defRPr/>
              </a:pPr>
              <a:t>4/11/2014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46BCE4B7-D9CF-4B7B-A5F6-8399EEAAA98C}" type="slidenum">
              <a:rPr lang="en-US"/>
              <a:pPr>
                <a:defRPr/>
              </a:pPr>
              <a:t>‹#›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61FCD799-F327-4595-9620-6C4492855D10}" type="datetimeFigureOut">
              <a:rPr lang="en-US"/>
              <a:pPr>
                <a:defRPr/>
              </a:pPr>
              <a:t>4/11/2014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0AE13881-1CFE-4F83-B8A9-C00A16A0CA2B}" type="slidenum">
              <a:rPr lang="en-US"/>
              <a:pPr>
                <a:defRPr/>
              </a:pPr>
              <a:t>‹#›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09678AAD-4C5E-4C59-A79E-0966D1187EDF}" type="datetimeFigureOut">
              <a:rPr lang="en-US"/>
              <a:pPr>
                <a:defRPr/>
              </a:pPr>
              <a:t>4/11/2014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2ECE740C-909F-430C-B7C5-3F517F664DFB}" type="slidenum">
              <a:rPr lang="en-US"/>
              <a:pPr>
                <a:defRPr/>
              </a:pPr>
              <a:t>‹#›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image" Target="../media/image9.jpeg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4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6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C623A8A-B34B-4A9F-8E9E-96C4A8667D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  <p:sldLayoutId id="214748418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800" y="160338"/>
            <a:ext cx="84709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079500"/>
            <a:ext cx="8432800" cy="504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cxnSp>
        <p:nvCxnSpPr>
          <p:cNvPr id="2052" name="Straight Connector 8"/>
          <p:cNvCxnSpPr>
            <a:cxnSpLocks noChangeShapeType="1"/>
          </p:cNvCxnSpPr>
          <p:nvPr/>
        </p:nvCxnSpPr>
        <p:spPr bwMode="auto">
          <a:xfrm rot="10800000" flipH="1">
            <a:off x="457200" y="6502400"/>
            <a:ext cx="8229600" cy="1588"/>
          </a:xfrm>
          <a:prstGeom prst="line">
            <a:avLst/>
          </a:prstGeom>
          <a:noFill/>
          <a:ln w="12700" algn="ctr">
            <a:solidFill>
              <a:srgbClr val="7F7F7F"/>
            </a:solidFill>
            <a:round/>
            <a:headEnd/>
            <a:tailEnd/>
          </a:ln>
        </p:spPr>
      </p:cxnSp>
      <p:sp>
        <p:nvSpPr>
          <p:cNvPr id="9" name="TextBox 7"/>
          <p:cNvSpPr txBox="1"/>
          <p:nvPr/>
        </p:nvSpPr>
        <p:spPr>
          <a:xfrm>
            <a:off x="6246813" y="6499225"/>
            <a:ext cx="2244725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dirty="0">
                <a:solidFill>
                  <a:srgbClr val="082B52"/>
                </a:solidFill>
                <a:latin typeface="Calibri" pitchFamily="34" charset="0"/>
                <a:ea typeface="ＭＳ Ｐゴシック" pitchFamily="34" charset="-128"/>
                <a:cs typeface="Arial" charset="0"/>
              </a:rPr>
              <a:t>AOP 2013 – Sales &amp; Training</a:t>
            </a:r>
          </a:p>
        </p:txBody>
      </p:sp>
      <p:sp>
        <p:nvSpPr>
          <p:cNvPr id="14" name="Slide Number Placeholder 5"/>
          <p:cNvSpPr>
            <a:spLocks/>
          </p:cNvSpPr>
          <p:nvPr/>
        </p:nvSpPr>
        <p:spPr bwMode="auto">
          <a:xfrm>
            <a:off x="8416925" y="6446838"/>
            <a:ext cx="6492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fld id="{26A2B083-9A1B-4AC1-A21B-CE6080547E65}" type="slidenum">
              <a:rPr lang="en-US" sz="1100">
                <a:solidFill>
                  <a:srgbClr val="082B52"/>
                </a:solidFill>
                <a:latin typeface="Calibri" pitchFamily="34" charset="0"/>
                <a:ea typeface="ＭＳ Ｐゴシック" pitchFamily="34" charset="-128"/>
                <a:cs typeface="+mn-cs"/>
              </a:rPr>
              <a:pPr>
                <a:defRPr/>
              </a:pPr>
              <a:t>‹#›</a:t>
            </a:fld>
            <a:endParaRPr lang="en-US" sz="1100">
              <a:solidFill>
                <a:srgbClr val="082B52"/>
              </a:solidFill>
              <a:latin typeface="Calibri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2055" name="Picture 3" descr="VIB_Plat_Ring_F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-1419225" y="-692150"/>
            <a:ext cx="8177213" cy="792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6" r:id="rId4"/>
    <p:sldLayoutId id="2147484267" r:id="rId5"/>
    <p:sldLayoutId id="2147484268" r:id="rId6"/>
    <p:sldLayoutId id="2147484269" r:id="rId7"/>
    <p:sldLayoutId id="2147484270" r:id="rId8"/>
    <p:sldLayoutId id="2147484271" r:id="rId9"/>
    <p:sldLayoutId id="2147484272" r:id="rId10"/>
    <p:sldLayoutId id="2147484273" r:id="rId11"/>
    <p:sldLayoutId id="2147484274" r:id="rId12"/>
    <p:sldLayoutId id="2147484275" r:id="rId13"/>
    <p:sldLayoutId id="2147484276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4D4D4D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4D4D4D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rgbClr val="4D4D4D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>
          <a:solidFill>
            <a:srgbClr val="4D4D4D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4D4D4D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4D4D4D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4D4D4D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4D4D4D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Amw_Log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1800" y="0"/>
            <a:ext cx="2362200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2" descr="AmwayNewBrand_GreyCircle_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76200" y="-1109663"/>
            <a:ext cx="9161463" cy="88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9763" y="609600"/>
            <a:ext cx="78422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79" r:id="rId2"/>
    <p:sldLayoutId id="2147484280" r:id="rId3"/>
  </p:sldLayoutIdLst>
  <p:transition>
    <p:randomBar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MS PGothic" pitchFamily="34" charset="-128"/>
          <a:cs typeface="ＭＳ Ｐゴシック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MS PGothic" pitchFamily="34" charset="-128"/>
          <a:cs typeface="ＭＳ Ｐゴシック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MS PGothic" pitchFamily="34" charset="-128"/>
          <a:cs typeface="ＭＳ Ｐゴシック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MS PGothic" pitchFamily="34" charset="-128"/>
          <a:cs typeface="ＭＳ Ｐゴシック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MS PGothic" pitchFamily="34" charset="-128"/>
          <a:cs typeface="ＭＳ Ｐゴシック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charset="0"/>
        <a:buChar char="•"/>
        <a:defRPr sz="2400">
          <a:solidFill>
            <a:srgbClr val="404040"/>
          </a:solidFill>
          <a:latin typeface="Franklin Gothic Medium" pitchFamily="34" charset="0"/>
          <a:ea typeface="MS PGothic" pitchFamily="34" charset="-128"/>
          <a:cs typeface="ＭＳ Ｐゴシック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charset="0"/>
        <a:buChar char="•"/>
        <a:defRPr sz="2000">
          <a:solidFill>
            <a:srgbClr val="7F7F7F"/>
          </a:solidFill>
          <a:latin typeface="Franklin Gothic Medium" pitchFamily="34" charset="0"/>
          <a:ea typeface="MS PGothic" pitchFamily="34" charset="-128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charset="0"/>
        <a:buChar char="•"/>
        <a:defRPr sz="2000">
          <a:solidFill>
            <a:srgbClr val="7F7F7F"/>
          </a:solidFill>
          <a:latin typeface="Franklin Gothic Medium" pitchFamily="34" charset="0"/>
          <a:ea typeface="MS PGothic" pitchFamily="34" charset="-128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charset="0"/>
        <a:buChar char="•"/>
        <a:defRPr sz="2000">
          <a:solidFill>
            <a:srgbClr val="7F7F7F"/>
          </a:solidFill>
          <a:latin typeface="Franklin Gothic Medium" pitchFamily="34" charset="0"/>
          <a:ea typeface="MS PGothic" pitchFamily="34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charset="0"/>
        <a:buChar char="•"/>
        <a:defRPr sz="2000">
          <a:solidFill>
            <a:srgbClr val="7F7F7F"/>
          </a:solidFill>
          <a:latin typeface="Franklin Gothic Medium" pitchFamily="34" charset="0"/>
          <a:ea typeface="MS PGothic" pitchFamily="34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8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04800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3" r:id="rId1"/>
    <p:sldLayoutId id="2147484284" r:id="rId2"/>
    <p:sldLayoutId id="2147484285" r:id="rId3"/>
    <p:sldLayoutId id="2147484286" r:id="rId4"/>
    <p:sldLayoutId id="2147484287" r:id="rId5"/>
    <p:sldLayoutId id="2147484288" r:id="rId6"/>
    <p:sldLayoutId id="2147484289" r:id="rId7"/>
    <p:sldLayoutId id="2147484290" r:id="rId8"/>
    <p:sldLayoutId id="2147484291" r:id="rId9"/>
    <p:sldLayoutId id="2147484292" r:id="rId10"/>
    <p:sldLayoutId id="2147484293" r:id="rId11"/>
    <p:sldLayoutId id="2147484294" r:id="rId12"/>
    <p:sldLayoutId id="2147484295" r:id="rId13"/>
    <p:sldLayoutId id="2147484296" r:id="rId14"/>
    <p:sldLayoutId id="2147484297" r:id="rId15"/>
    <p:sldLayoutId id="2147484298" r:id="rId16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Arial Narrow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Arial Narrow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Arial Narrow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Arial Narrow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Arial Narrow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Arial Narrow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Arial Narrow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Arial Narrow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7F7F7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200">
          <a:solidFill>
            <a:srgbClr val="7F7F7F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7F7F7F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rgbClr val="7F7F7F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>
          <a:solidFill>
            <a:srgbClr val="7F7F7F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7F7F7F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7F7F7F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7F7F7F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7F7F7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宋体"/>
            </a:endParaRPr>
          </a:p>
        </p:txBody>
      </p:sp>
      <p:pic>
        <p:nvPicPr>
          <p:cNvPr id="3075" name="Picture 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7073900" cy="685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92100" y="3429000"/>
            <a:ext cx="80264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  <p:sldLayoutId id="2147484206" r:id="rId6"/>
    <p:sldLayoutId id="2147484207" r:id="rId7"/>
    <p:sldLayoutId id="2147484208" r:id="rId8"/>
    <p:sldLayoutId id="2147484209" r:id="rId9"/>
    <p:sldLayoutId id="2147484210" r:id="rId10"/>
    <p:sldLayoutId id="2147484211" r:id="rId11"/>
  </p:sldLayoutIdLst>
  <p:transition>
    <p:randomBar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7F7F7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rgbClr val="7F7F7F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7F7F7F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7F7F7F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rgbClr val="7F7F7F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7F7F7F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7F7F7F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7F7F7F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7F7F7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Amw_Log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1800" y="0"/>
            <a:ext cx="2362200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2" descr="AmwayNewBrand_GreyCircle_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76200" y="-1109663"/>
            <a:ext cx="9161463" cy="88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9763" y="609600"/>
            <a:ext cx="78422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</p:sldLayoutIdLst>
  <p:transition>
    <p:randomBar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400">
          <a:solidFill>
            <a:srgbClr val="404040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宋体"/>
            </a:endParaRPr>
          </a:p>
        </p:txBody>
      </p:sp>
      <p:pic>
        <p:nvPicPr>
          <p:cNvPr id="3075" name="Picture 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7073900" cy="685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92100" y="3429000"/>
            <a:ext cx="80264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8" r:id="rId1"/>
    <p:sldLayoutId id="2147484219" r:id="rId2"/>
    <p:sldLayoutId id="2147484220" r:id="rId3"/>
    <p:sldLayoutId id="2147484221" r:id="rId4"/>
    <p:sldLayoutId id="2147484222" r:id="rId5"/>
    <p:sldLayoutId id="2147484223" r:id="rId6"/>
    <p:sldLayoutId id="2147484224" r:id="rId7"/>
    <p:sldLayoutId id="2147484225" r:id="rId8"/>
    <p:sldLayoutId id="2147484226" r:id="rId9"/>
    <p:sldLayoutId id="2147484227" r:id="rId10"/>
    <p:sldLayoutId id="2147484228" r:id="rId11"/>
  </p:sldLayoutIdLst>
  <p:transition>
    <p:randomBar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003881"/>
          </a:solidFill>
          <a:latin typeface="Arial Narrow" pitchFamily="34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7F7F7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rgbClr val="7F7F7F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7F7F7F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7F7F7F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rgbClr val="7F7F7F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7F7F7F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7F7F7F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7F7F7F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7F7F7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Amw_Log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1800" y="0"/>
            <a:ext cx="2362200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2" descr="AmwayNewBrand_GreyCircle_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76200" y="-1109663"/>
            <a:ext cx="9161463" cy="88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9763" y="609600"/>
            <a:ext cx="78422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31" r:id="rId2"/>
    <p:sldLayoutId id="2147484232" r:id="rId3"/>
  </p:sldLayoutIdLst>
  <p:transition>
    <p:randomBar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400">
          <a:solidFill>
            <a:srgbClr val="404040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Amw_Log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1800" y="0"/>
            <a:ext cx="2362200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2" descr="AmwayNewBrand_GreyCircle_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76200" y="-1109663"/>
            <a:ext cx="9161463" cy="88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9763" y="609600"/>
            <a:ext cx="78422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35" r:id="rId2"/>
    <p:sldLayoutId id="2147484236" r:id="rId3"/>
  </p:sldLayoutIdLst>
  <p:transition>
    <p:randomBar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400">
          <a:solidFill>
            <a:srgbClr val="404040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ＭＳ Ｐゴシック" pitchFamily="34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Amw_Log3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0"/>
            <a:ext cx="2362200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2" descr="AmwayNewBrand_GreyCircle_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76200" y="-1109663"/>
            <a:ext cx="9161463" cy="88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9763" y="609600"/>
            <a:ext cx="78422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</p:sldLayoutIdLst>
  <p:transition>
    <p:randomBar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MS PGothic"/>
          <a:cs typeface="MS PGothic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MS PGothic"/>
          <a:cs typeface="MS PGothic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MS PGothic"/>
          <a:cs typeface="MS PGothic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MS PGothic"/>
          <a:cs typeface="MS PGothic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C80021"/>
          </a:solidFill>
          <a:latin typeface="Franklin Gothic Medium" pitchFamily="34" charset="0"/>
          <a:ea typeface="MS PGothic"/>
          <a:cs typeface="MS PGothic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F2E24"/>
          </a:solidFill>
          <a:latin typeface="Arial" charset="0"/>
          <a:ea typeface="ＭＳ Ｐゴシック" pitchFamily="1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400">
          <a:solidFill>
            <a:srgbClr val="404040"/>
          </a:solidFill>
          <a:latin typeface="Franklin Gothic Medium" pitchFamily="34" charset="0"/>
          <a:ea typeface="MS PGothic"/>
          <a:cs typeface="MS PGothic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MS PGothic"/>
          <a:cs typeface="MS PGothic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MS PGothic"/>
          <a:cs typeface="MS PGothic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MS PGothic"/>
          <a:cs typeface="MS PGothic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80021"/>
        </a:buClr>
        <a:buFont typeface="Arial" pitchFamily="34" charset="0"/>
        <a:buChar char="•"/>
        <a:defRPr sz="2000">
          <a:solidFill>
            <a:srgbClr val="7F7F7F"/>
          </a:solidFill>
          <a:latin typeface="Franklin Gothic Medium" pitchFamily="34" charset="0"/>
          <a:ea typeface="MS PGothic"/>
          <a:cs typeface="MS PGothic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Times" pitchFamily="16" charset="0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4625"/>
            <a:ext cx="82296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913" y="648493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849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029AB133-B66B-4866-B872-2E2FEA9CD8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4" name="Picture 3" descr="VIB_Plat_Ring_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419225" y="-692150"/>
            <a:ext cx="8177213" cy="792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800" y="160338"/>
            <a:ext cx="84709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079500"/>
            <a:ext cx="8432800" cy="504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2055" name="Picture 3" descr="VIB_Plat_Ring_F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-1419225" y="-692150"/>
            <a:ext cx="8177213" cy="792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8" r:id="rId1"/>
    <p:sldLayoutId id="2147484249" r:id="rId2"/>
    <p:sldLayoutId id="2147484250" r:id="rId3"/>
    <p:sldLayoutId id="2147484251" r:id="rId4"/>
    <p:sldLayoutId id="2147484252" r:id="rId5"/>
    <p:sldLayoutId id="2147484253" r:id="rId6"/>
    <p:sldLayoutId id="2147484254" r:id="rId7"/>
    <p:sldLayoutId id="2147484255" r:id="rId8"/>
    <p:sldLayoutId id="2147484256" r:id="rId9"/>
    <p:sldLayoutId id="2147484257" r:id="rId10"/>
    <p:sldLayoutId id="2147484258" r:id="rId11"/>
    <p:sldLayoutId id="2147484259" r:id="rId12"/>
    <p:sldLayoutId id="2147484260" r:id="rId13"/>
    <p:sldLayoutId id="2147484261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003881"/>
          </a:solidFill>
          <a:latin typeface="Franklin Gothic Demi Cond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4D4D4D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4D4D4D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rgbClr val="4D4D4D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>
          <a:solidFill>
            <a:srgbClr val="4D4D4D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4D4D4D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4D4D4D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4D4D4D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400">
          <a:solidFill>
            <a:srgbClr val="4D4D4D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hyperlink" Target="http://www.istockphoto.com/file_closeup/health-and-beauty/fashion/1284208-group-of-people-working.php?id=1284208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4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2100" y="0"/>
            <a:ext cx="3771900" cy="152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 txBox="1">
            <a:spLocks/>
          </p:cNvSpPr>
          <p:nvPr/>
        </p:nvSpPr>
        <p:spPr bwMode="auto">
          <a:xfrm>
            <a:off x="533400" y="1752600"/>
            <a:ext cx="7924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HỘI</a:t>
            </a:r>
            <a:r>
              <a:rPr kumimoji="0" lang="en-US" sz="5400" b="1" i="0" u="none" strike="noStrike" kern="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HỌP</a:t>
            </a:r>
            <a:endParaRPr kumimoji="0" lang="en-US" sz="54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31" descr="Group of people worki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24200" y="2738735"/>
            <a:ext cx="309070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 txBox="1">
            <a:spLocks/>
          </p:cNvSpPr>
          <p:nvPr/>
        </p:nvSpPr>
        <p:spPr bwMode="auto">
          <a:xfrm>
            <a:off x="609600" y="4724400"/>
            <a:ext cx="7924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500" b="1" i="0" u="none" strike="noStrike" kern="0" cap="none" spc="0" normalizeH="0" baseline="0" noProof="0" dirty="0" smtClean="0">
              <a:ln>
                <a:noFill/>
              </a:ln>
              <a:solidFill>
                <a:srgbClr val="00457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0"/>
            <a:ext cx="3276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828800" y="1123146"/>
            <a:ext cx="51054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500" b="1" dirty="0" smtClean="0">
                <a:solidFill>
                  <a:schemeClr val="bg1"/>
                </a:solidFill>
              </a:rPr>
              <a:t>HỘI HỌP NƯỚC NGOÀI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2521803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u="sng" dirty="0" err="1" smtClean="0">
                <a:solidFill>
                  <a:srgbClr val="FF0000"/>
                </a:solidFill>
              </a:rPr>
              <a:t>Định</a:t>
            </a:r>
            <a:r>
              <a:rPr lang="en-US" sz="1600" b="1" u="sng" dirty="0" smtClean="0">
                <a:solidFill>
                  <a:srgbClr val="FF0000"/>
                </a:solidFill>
              </a:rPr>
              <a:t> </a:t>
            </a:r>
            <a:r>
              <a:rPr lang="en-US" sz="1600" b="1" u="sng" dirty="0" err="1" smtClean="0">
                <a:solidFill>
                  <a:srgbClr val="FF0000"/>
                </a:solidFill>
              </a:rPr>
              <a:t>nghĩa</a:t>
            </a:r>
            <a:r>
              <a:rPr lang="en-US" sz="1600" b="1" dirty="0" smtClean="0">
                <a:solidFill>
                  <a:srgbClr val="FF0000"/>
                </a:solidFill>
              </a:rPr>
              <a:t>:</a:t>
            </a:r>
            <a:r>
              <a:rPr lang="en-US" sz="1600" b="1" dirty="0" smtClean="0"/>
              <a:t> </a:t>
            </a:r>
            <a:r>
              <a:rPr lang="en-US" sz="1600" dirty="0" err="1" smtClean="0"/>
              <a:t>là</a:t>
            </a:r>
            <a:r>
              <a:rPr lang="en-US" sz="1600" dirty="0" smtClean="0"/>
              <a:t> </a:t>
            </a:r>
            <a:r>
              <a:rPr lang="en-US" sz="1600" dirty="0" err="1" smtClean="0"/>
              <a:t>loại</a:t>
            </a:r>
            <a:r>
              <a:rPr lang="en-US" sz="1600" dirty="0" smtClean="0"/>
              <a:t> </a:t>
            </a:r>
            <a:r>
              <a:rPr lang="en-US" sz="1600" dirty="0" err="1" smtClean="0"/>
              <a:t>hộp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</a:t>
            </a:r>
            <a:r>
              <a:rPr lang="en-US" sz="1600" dirty="0" err="1" smtClean="0"/>
              <a:t>mà</a:t>
            </a:r>
            <a:r>
              <a:rPr lang="en-US" sz="1600" dirty="0" smtClean="0"/>
              <a:t> NPP </a:t>
            </a:r>
            <a:r>
              <a:rPr lang="en-US" sz="1600" dirty="0" err="1" smtClean="0"/>
              <a:t>đăng</a:t>
            </a:r>
            <a:r>
              <a:rPr lang="en-US" sz="1600" dirty="0" smtClean="0"/>
              <a:t> </a:t>
            </a:r>
            <a:r>
              <a:rPr lang="en-US" sz="1600" dirty="0" err="1" smtClean="0"/>
              <a:t>ký</a:t>
            </a:r>
            <a:r>
              <a:rPr lang="en-US" sz="1600" dirty="0" smtClean="0"/>
              <a:t> qua </a:t>
            </a:r>
            <a:r>
              <a:rPr lang="en-US" sz="1600" dirty="0" err="1" smtClean="0"/>
              <a:t>nước</a:t>
            </a:r>
            <a:r>
              <a:rPr lang="en-US" sz="1600" dirty="0" smtClean="0"/>
              <a:t> </a:t>
            </a:r>
            <a:r>
              <a:rPr lang="en-US" sz="1600" dirty="0" err="1" smtClean="0"/>
              <a:t>ngoài</a:t>
            </a:r>
            <a:r>
              <a:rPr lang="en-US" sz="1600" dirty="0" smtClean="0"/>
              <a:t> </a:t>
            </a:r>
            <a:r>
              <a:rPr lang="en-US" sz="1600" dirty="0" err="1" smtClean="0"/>
              <a:t>tham</a:t>
            </a:r>
            <a:r>
              <a:rPr lang="en-US" sz="1600" dirty="0" smtClean="0"/>
              <a:t> </a:t>
            </a:r>
            <a:r>
              <a:rPr lang="en-US" sz="1600" dirty="0" err="1" smtClean="0"/>
              <a:t>dự</a:t>
            </a:r>
            <a:r>
              <a:rPr lang="en-US" sz="1600" dirty="0" smtClean="0"/>
              <a:t>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</a:t>
            </a:r>
            <a:r>
              <a:rPr lang="en-US" sz="1600" dirty="0" err="1" smtClean="0"/>
              <a:t>với</a:t>
            </a:r>
            <a:r>
              <a:rPr lang="en-US" sz="1600" dirty="0" smtClean="0"/>
              <a:t> </a:t>
            </a:r>
            <a:r>
              <a:rPr lang="en-US" sz="1600" dirty="0" err="1" smtClean="0"/>
              <a:t>mục</a:t>
            </a:r>
            <a:r>
              <a:rPr lang="en-US" sz="1600" dirty="0" smtClean="0"/>
              <a:t> </a:t>
            </a:r>
            <a:r>
              <a:rPr lang="en-US" sz="1600" dirty="0" err="1" smtClean="0"/>
              <a:t>đích</a:t>
            </a:r>
            <a:r>
              <a:rPr lang="en-US" sz="1600" dirty="0" smtClean="0"/>
              <a:t> </a:t>
            </a:r>
            <a:r>
              <a:rPr lang="en-US" sz="1600" dirty="0" err="1" smtClean="0"/>
              <a:t>bổ</a:t>
            </a:r>
            <a:r>
              <a:rPr lang="en-US" sz="1600" dirty="0" smtClean="0"/>
              <a:t> </a:t>
            </a:r>
            <a:r>
              <a:rPr lang="en-US" sz="1600" dirty="0" err="1" smtClean="0"/>
              <a:t>kiến</a:t>
            </a:r>
            <a:r>
              <a:rPr lang="en-US" sz="1600" dirty="0" smtClean="0"/>
              <a:t> </a:t>
            </a:r>
            <a:r>
              <a:rPr lang="en-US" sz="1600" dirty="0" err="1" smtClean="0"/>
              <a:t>thức</a:t>
            </a:r>
            <a:r>
              <a:rPr lang="en-US" sz="1600" dirty="0" smtClean="0"/>
              <a:t> </a:t>
            </a:r>
            <a:r>
              <a:rPr lang="en-US" sz="1600" dirty="0" err="1" smtClean="0"/>
              <a:t>và</a:t>
            </a:r>
            <a:r>
              <a:rPr lang="en-US" sz="1600" dirty="0" smtClean="0"/>
              <a:t> </a:t>
            </a:r>
            <a:r>
              <a:rPr lang="en-US" sz="1600" dirty="0" err="1" smtClean="0"/>
              <a:t>phát</a:t>
            </a:r>
            <a:r>
              <a:rPr lang="en-US" sz="1600" dirty="0" smtClean="0"/>
              <a:t> </a:t>
            </a:r>
            <a:r>
              <a:rPr lang="en-US" sz="1600" dirty="0" err="1" smtClean="0"/>
              <a:t>triển</a:t>
            </a:r>
            <a:r>
              <a:rPr lang="en-US" sz="1600" dirty="0" smtClean="0"/>
              <a:t> </a:t>
            </a:r>
            <a:r>
              <a:rPr lang="en-US" sz="1600" dirty="0" err="1" smtClean="0"/>
              <a:t>trong</a:t>
            </a:r>
            <a:r>
              <a:rPr lang="en-US" sz="1600" dirty="0" smtClean="0"/>
              <a:t> </a:t>
            </a:r>
            <a:r>
              <a:rPr lang="en-US" sz="1600" dirty="0" err="1" smtClean="0"/>
              <a:t>kinh</a:t>
            </a:r>
            <a:r>
              <a:rPr lang="en-US" sz="1600" dirty="0" smtClean="0"/>
              <a:t> </a:t>
            </a:r>
            <a:r>
              <a:rPr lang="en-US" sz="1600" dirty="0" err="1" smtClean="0"/>
              <a:t>doanh</a:t>
            </a:r>
            <a:r>
              <a:rPr lang="en-US" sz="1600" dirty="0" smtClean="0"/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2000" y="3307140"/>
            <a:ext cx="7696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1600" b="1" dirty="0" smtClean="0">
                <a:solidFill>
                  <a:srgbClr val="FF0000"/>
                </a:solidFill>
              </a:rPr>
              <a:t>2.   </a:t>
            </a:r>
            <a:r>
              <a:rPr lang="en-US" sz="1600" b="1" u="sng" dirty="0" err="1" smtClean="0">
                <a:solidFill>
                  <a:srgbClr val="FF0000"/>
                </a:solidFill>
              </a:rPr>
              <a:t>Quy</a:t>
            </a:r>
            <a:r>
              <a:rPr lang="en-US" sz="1600" b="1" u="sng" dirty="0" smtClean="0">
                <a:solidFill>
                  <a:srgbClr val="FF0000"/>
                </a:solidFill>
              </a:rPr>
              <a:t> </a:t>
            </a:r>
            <a:r>
              <a:rPr lang="en-US" sz="1600" b="1" u="sng" dirty="0" err="1" smtClean="0">
                <a:solidFill>
                  <a:srgbClr val="FF0000"/>
                </a:solidFill>
              </a:rPr>
              <a:t>Định</a:t>
            </a:r>
            <a:r>
              <a:rPr lang="en-US" sz="1600" b="1" dirty="0" smtClean="0">
                <a:solidFill>
                  <a:srgbClr val="FF0000"/>
                </a:solidFill>
              </a:rPr>
              <a:t>:</a:t>
            </a:r>
            <a:r>
              <a:rPr lang="en-US" sz="1600" b="1" dirty="0" smtClean="0"/>
              <a:t> </a:t>
            </a:r>
          </a:p>
          <a:p>
            <a:pPr marL="342900" indent="-342900"/>
            <a:endParaRPr lang="en-US" sz="1600" b="1" dirty="0" smtClean="0"/>
          </a:p>
          <a:p>
            <a:pPr marL="342900" indent="-342900"/>
            <a:r>
              <a:rPr lang="en-US" sz="1600" b="1" dirty="0" smtClean="0"/>
              <a:t>    - </a:t>
            </a:r>
            <a:r>
              <a:rPr lang="en-US" sz="1600" dirty="0" smtClean="0"/>
              <a:t>NPP </a:t>
            </a:r>
            <a:r>
              <a:rPr lang="en-US" sz="1600" dirty="0" err="1" smtClean="0"/>
              <a:t>đạt</a:t>
            </a:r>
            <a:r>
              <a:rPr lang="en-US" sz="1600" dirty="0" smtClean="0"/>
              <a:t> </a:t>
            </a:r>
            <a:r>
              <a:rPr lang="en-US" sz="1600" dirty="0" err="1" smtClean="0"/>
              <a:t>cấp</a:t>
            </a:r>
            <a:r>
              <a:rPr lang="en-US" sz="1600" dirty="0" smtClean="0"/>
              <a:t> </a:t>
            </a:r>
            <a:r>
              <a:rPr lang="en-US" sz="1600" dirty="0" err="1" smtClean="0"/>
              <a:t>bậc</a:t>
            </a:r>
            <a:r>
              <a:rPr lang="en-US" sz="1600" dirty="0" smtClean="0"/>
              <a:t> Silver Produce </a:t>
            </a:r>
            <a:r>
              <a:rPr lang="en-US" sz="1600" dirty="0" err="1" smtClean="0"/>
              <a:t>trở</a:t>
            </a:r>
            <a:r>
              <a:rPr lang="en-US" sz="1600" dirty="0" smtClean="0"/>
              <a:t> </a:t>
            </a:r>
            <a:r>
              <a:rPr lang="en-US" sz="1600" dirty="0" err="1" smtClean="0"/>
              <a:t>lên</a:t>
            </a:r>
            <a:r>
              <a:rPr lang="en-US" sz="1600" dirty="0" smtClean="0"/>
              <a:t> </a:t>
            </a:r>
            <a:r>
              <a:rPr lang="en-US" sz="1600" dirty="0" err="1" smtClean="0"/>
              <a:t>được</a:t>
            </a:r>
            <a:r>
              <a:rPr lang="en-US" sz="1600" dirty="0" smtClean="0"/>
              <a:t> </a:t>
            </a:r>
            <a:r>
              <a:rPr lang="en-US" sz="1600" dirty="0" err="1" smtClean="0"/>
              <a:t>đăng</a:t>
            </a:r>
            <a:r>
              <a:rPr lang="en-US" sz="1600" dirty="0" smtClean="0"/>
              <a:t> </a:t>
            </a:r>
            <a:r>
              <a:rPr lang="en-US" sz="1600" dirty="0" err="1" smtClean="0"/>
              <a:t>ký</a:t>
            </a:r>
            <a:r>
              <a:rPr lang="en-US" sz="1600" dirty="0" smtClean="0"/>
              <a:t> </a:t>
            </a:r>
            <a:r>
              <a:rPr lang="en-US" sz="1600" dirty="0" err="1" smtClean="0"/>
              <a:t>tham</a:t>
            </a:r>
            <a:r>
              <a:rPr lang="en-US" sz="1600" dirty="0" smtClean="0"/>
              <a:t> </a:t>
            </a:r>
            <a:r>
              <a:rPr lang="en-US" sz="1600" dirty="0" err="1" smtClean="0"/>
              <a:t>dự</a:t>
            </a:r>
            <a:r>
              <a:rPr lang="en-US" sz="1600" dirty="0" smtClean="0"/>
              <a:t>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</a:t>
            </a:r>
            <a:r>
              <a:rPr lang="en-US" sz="1600" dirty="0" err="1" smtClean="0"/>
              <a:t>tại</a:t>
            </a:r>
            <a:r>
              <a:rPr lang="en-US" sz="1600" dirty="0" smtClean="0"/>
              <a:t> </a:t>
            </a:r>
            <a:r>
              <a:rPr lang="en-US" sz="1600" dirty="0" err="1" smtClean="0"/>
              <a:t>nước</a:t>
            </a:r>
            <a:r>
              <a:rPr lang="en-US" sz="1600" dirty="0" smtClean="0"/>
              <a:t> </a:t>
            </a:r>
            <a:r>
              <a:rPr lang="en-US" sz="1600" dirty="0" err="1" smtClean="0"/>
              <a:t>ngoài</a:t>
            </a:r>
            <a:r>
              <a:rPr lang="en-US" sz="1600" dirty="0" smtClean="0"/>
              <a:t> 2 </a:t>
            </a:r>
            <a:r>
              <a:rPr lang="en-US" sz="1600" dirty="0" err="1" smtClean="0"/>
              <a:t>lần</a:t>
            </a:r>
            <a:r>
              <a:rPr lang="en-US" sz="1600" dirty="0" smtClean="0"/>
              <a:t>/1năm.</a:t>
            </a:r>
            <a:endParaRPr lang="en-US" sz="16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0"/>
            <a:ext cx="3276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098" name="Picture 2" descr="C:\Documents and Settings\vnm90116\Desktop\HH_NUOC NGOAI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47612" y="1066800"/>
            <a:ext cx="6348588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894546"/>
            <a:ext cx="57150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500" b="1" dirty="0" smtClean="0">
                <a:solidFill>
                  <a:schemeClr val="bg1"/>
                </a:solidFill>
              </a:rPr>
              <a:t>WEBSITE ĐĂNG KÝ HỘI HỌP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0"/>
            <a:ext cx="3505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0" y="2133600"/>
            <a:ext cx="9144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 err="1" smtClean="0"/>
              <a:t>Nâng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cấp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hệ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thống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cũ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để</a:t>
            </a:r>
            <a:r>
              <a:rPr lang="en-US" sz="1600" b="1" dirty="0" smtClean="0"/>
              <a:t> NPP </a:t>
            </a:r>
            <a:r>
              <a:rPr lang="en-US" sz="1600" b="1" dirty="0" err="1" smtClean="0"/>
              <a:t>có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thể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sử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dụng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các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chức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năng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sau</a:t>
            </a:r>
            <a:r>
              <a:rPr lang="en-US" sz="1600" b="1" dirty="0" smtClean="0"/>
              <a:t>:</a:t>
            </a:r>
          </a:p>
          <a:p>
            <a:pPr marL="342900" indent="-342900"/>
            <a:r>
              <a:rPr lang="en-US" sz="1600" dirty="0" smtClean="0"/>
              <a:t>    - Public </a:t>
            </a:r>
            <a:r>
              <a:rPr lang="en-US" sz="1600" dirty="0" err="1" smtClean="0"/>
              <a:t>các</a:t>
            </a:r>
            <a:r>
              <a:rPr lang="en-US" sz="1600" dirty="0" smtClean="0"/>
              <a:t> </a:t>
            </a:r>
            <a:r>
              <a:rPr lang="en-US" sz="1600" dirty="0" err="1" smtClean="0"/>
              <a:t>loại</a:t>
            </a:r>
            <a:r>
              <a:rPr lang="en-US" sz="1600" dirty="0" smtClean="0"/>
              <a:t> </a:t>
            </a:r>
            <a:r>
              <a:rPr lang="en-US" sz="1600" dirty="0" err="1" smtClean="0"/>
              <a:t>đơn</a:t>
            </a:r>
            <a:r>
              <a:rPr lang="en-US" sz="1600" dirty="0" smtClean="0"/>
              <a:t> </a:t>
            </a:r>
            <a:r>
              <a:rPr lang="en-US" sz="1600" dirty="0" err="1" smtClean="0"/>
              <a:t>đăng</a:t>
            </a:r>
            <a:r>
              <a:rPr lang="en-US" sz="1600" dirty="0" smtClean="0"/>
              <a:t> </a:t>
            </a:r>
            <a:r>
              <a:rPr lang="en-US" sz="1600" dirty="0" err="1" smtClean="0"/>
              <a:t>ký</a:t>
            </a:r>
            <a:r>
              <a:rPr lang="en-US" sz="1600" dirty="0" smtClean="0"/>
              <a:t>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</a:t>
            </a:r>
            <a:r>
              <a:rPr lang="en-US" sz="1600" dirty="0" err="1" smtClean="0"/>
              <a:t>để</a:t>
            </a:r>
            <a:r>
              <a:rPr lang="en-US" sz="1600" dirty="0" smtClean="0"/>
              <a:t> NPP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thể</a:t>
            </a:r>
            <a:r>
              <a:rPr lang="en-US" sz="1600" dirty="0" smtClean="0"/>
              <a:t> </a:t>
            </a:r>
            <a:r>
              <a:rPr lang="en-US" sz="1600" dirty="0" err="1" smtClean="0"/>
              <a:t>đăng</a:t>
            </a:r>
            <a:r>
              <a:rPr lang="en-US" sz="1600" dirty="0" smtClean="0"/>
              <a:t> </a:t>
            </a:r>
            <a:r>
              <a:rPr lang="en-US" sz="1600" dirty="0" err="1" smtClean="0"/>
              <a:t>ký</a:t>
            </a:r>
            <a:r>
              <a:rPr lang="en-US" sz="1600" dirty="0" smtClean="0"/>
              <a:t> </a:t>
            </a:r>
            <a:r>
              <a:rPr lang="en-US" sz="1600" dirty="0" err="1" smtClean="0"/>
              <a:t>trên</a:t>
            </a:r>
            <a:r>
              <a:rPr lang="en-US" sz="1600" dirty="0" smtClean="0"/>
              <a:t> web</a:t>
            </a:r>
          </a:p>
          <a:p>
            <a:pPr marL="342900" indent="-342900"/>
            <a:r>
              <a:rPr lang="en-US" sz="1600" dirty="0" smtClean="0"/>
              <a:t>    - NPP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thể</a:t>
            </a:r>
            <a:r>
              <a:rPr lang="en-US" sz="1600" dirty="0" smtClean="0"/>
              <a:t> </a:t>
            </a:r>
            <a:r>
              <a:rPr lang="en-US" sz="1600" dirty="0" err="1" smtClean="0"/>
              <a:t>xem</a:t>
            </a:r>
            <a:r>
              <a:rPr lang="en-US" sz="1600" dirty="0" smtClean="0"/>
              <a:t> </a:t>
            </a:r>
            <a:r>
              <a:rPr lang="en-US" sz="1600" dirty="0" err="1" smtClean="0"/>
              <a:t>được</a:t>
            </a:r>
            <a:r>
              <a:rPr lang="en-US" sz="1600" dirty="0" smtClean="0"/>
              <a:t> </a:t>
            </a:r>
            <a:r>
              <a:rPr lang="en-US" sz="1600" dirty="0" err="1" smtClean="0"/>
              <a:t>chính</a:t>
            </a:r>
            <a:r>
              <a:rPr lang="en-US" sz="1600" dirty="0" smtClean="0"/>
              <a:t> </a:t>
            </a:r>
            <a:r>
              <a:rPr lang="en-US" sz="1600" dirty="0" err="1" smtClean="0"/>
              <a:t>sách</a:t>
            </a:r>
            <a:r>
              <a:rPr lang="en-US" sz="1600" dirty="0" smtClean="0"/>
              <a:t> </a:t>
            </a:r>
          </a:p>
          <a:p>
            <a:pPr marL="342900" indent="-342900"/>
            <a:r>
              <a:rPr lang="en-US" sz="1600" dirty="0" smtClean="0"/>
              <a:t>    - NPP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thể</a:t>
            </a:r>
            <a:r>
              <a:rPr lang="en-US" sz="1600" dirty="0" smtClean="0"/>
              <a:t> </a:t>
            </a:r>
            <a:r>
              <a:rPr lang="en-US" sz="1600" dirty="0" err="1" smtClean="0"/>
              <a:t>kiểm</a:t>
            </a:r>
            <a:r>
              <a:rPr lang="en-US" sz="1600" dirty="0" smtClean="0"/>
              <a:t> </a:t>
            </a:r>
            <a:r>
              <a:rPr lang="en-US" sz="1600" dirty="0" err="1" smtClean="0"/>
              <a:t>tra</a:t>
            </a:r>
            <a:r>
              <a:rPr lang="en-US" sz="1600" dirty="0" smtClean="0"/>
              <a:t> Quota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</a:t>
            </a:r>
            <a:r>
              <a:rPr lang="en-US" sz="1600" dirty="0" err="1" smtClean="0"/>
              <a:t>ngay</a:t>
            </a:r>
            <a:r>
              <a:rPr lang="en-US" sz="1600" dirty="0" smtClean="0"/>
              <a:t> </a:t>
            </a:r>
            <a:r>
              <a:rPr lang="en-US" sz="1600" dirty="0" err="1" smtClean="0"/>
              <a:t>trên</a:t>
            </a:r>
            <a:r>
              <a:rPr lang="en-US" sz="1600" dirty="0" smtClean="0"/>
              <a:t> web</a:t>
            </a:r>
          </a:p>
          <a:p>
            <a:pPr marL="342900" indent="-342900"/>
            <a:r>
              <a:rPr lang="en-US" sz="1600" dirty="0" smtClean="0"/>
              <a:t>    - NPP </a:t>
            </a:r>
            <a:r>
              <a:rPr lang="en-US" sz="1600" dirty="0" err="1" smtClean="0"/>
              <a:t>báo</a:t>
            </a:r>
            <a:r>
              <a:rPr lang="en-US" sz="1600" dirty="0" smtClean="0"/>
              <a:t> </a:t>
            </a:r>
            <a:r>
              <a:rPr lang="en-US" sz="1600" dirty="0" err="1" smtClean="0"/>
              <a:t>cáo</a:t>
            </a:r>
            <a:r>
              <a:rPr lang="en-US" sz="1600" dirty="0" smtClean="0"/>
              <a:t> </a:t>
            </a:r>
            <a:r>
              <a:rPr lang="en-US" sz="1600" dirty="0" err="1" smtClean="0"/>
              <a:t>sau</a:t>
            </a:r>
            <a:r>
              <a:rPr lang="en-US" sz="1600" dirty="0" smtClean="0"/>
              <a:t>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</a:t>
            </a:r>
            <a:r>
              <a:rPr lang="en-US" sz="1600" dirty="0" err="1" smtClean="0"/>
              <a:t>tại</a:t>
            </a:r>
            <a:r>
              <a:rPr lang="en-US" sz="1600" dirty="0" smtClean="0"/>
              <a:t> </a:t>
            </a:r>
            <a:r>
              <a:rPr lang="en-US" sz="1600" dirty="0" err="1" smtClean="0"/>
              <a:t>trang</a:t>
            </a:r>
            <a:r>
              <a:rPr lang="en-US" sz="1600" dirty="0" smtClean="0"/>
              <a:t> web</a:t>
            </a:r>
          </a:p>
          <a:p>
            <a:pPr marL="342900" indent="-342900"/>
            <a:endParaRPr lang="en-US" sz="1600" b="1" dirty="0" smtClean="0"/>
          </a:p>
          <a:p>
            <a:pPr marL="342900" indent="-342900">
              <a:buAutoNum type="arabicPeriod" startAt="2"/>
            </a:pPr>
            <a:r>
              <a:rPr lang="en-US" sz="1600" b="1" dirty="0" err="1" smtClean="0"/>
              <a:t>Các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chức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năng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quản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lý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của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công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ty</a:t>
            </a:r>
            <a:r>
              <a:rPr lang="en-US" sz="1600" b="1" dirty="0" smtClean="0"/>
              <a:t>:</a:t>
            </a:r>
          </a:p>
          <a:p>
            <a:pPr marL="342900" indent="-342900"/>
            <a:r>
              <a:rPr lang="en-US" sz="1600" dirty="0" smtClean="0"/>
              <a:t>    - </a:t>
            </a:r>
            <a:r>
              <a:rPr lang="en-US" sz="1600" dirty="0" err="1" smtClean="0"/>
              <a:t>Quản</a:t>
            </a:r>
            <a:r>
              <a:rPr lang="en-US" sz="1600" dirty="0" smtClean="0"/>
              <a:t> </a:t>
            </a:r>
            <a:r>
              <a:rPr lang="en-US" sz="1600" dirty="0" err="1" smtClean="0"/>
              <a:t>lý</a:t>
            </a:r>
            <a:r>
              <a:rPr lang="en-US" sz="1600" dirty="0" smtClean="0"/>
              <a:t> </a:t>
            </a:r>
            <a:r>
              <a:rPr lang="en-US" sz="1600" dirty="0" err="1" smtClean="0"/>
              <a:t>thông</a:t>
            </a:r>
            <a:r>
              <a:rPr lang="en-US" sz="1600" dirty="0" smtClean="0"/>
              <a:t> tin </a:t>
            </a:r>
            <a:r>
              <a:rPr lang="en-US" sz="1600" dirty="0" err="1" smtClean="0"/>
              <a:t>của</a:t>
            </a:r>
            <a:r>
              <a:rPr lang="en-US" sz="1600" dirty="0" smtClean="0"/>
              <a:t> NPP</a:t>
            </a:r>
          </a:p>
          <a:p>
            <a:pPr marL="342900" indent="-342900"/>
            <a:r>
              <a:rPr lang="en-US" sz="1600" dirty="0" smtClean="0"/>
              <a:t>    - </a:t>
            </a:r>
            <a:r>
              <a:rPr lang="en-US" sz="1600" dirty="0" err="1" smtClean="0"/>
              <a:t>Quản</a:t>
            </a:r>
            <a:r>
              <a:rPr lang="en-US" sz="1600" dirty="0" smtClean="0"/>
              <a:t> </a:t>
            </a:r>
            <a:r>
              <a:rPr lang="en-US" sz="1600" dirty="0" err="1" smtClean="0"/>
              <a:t>lý</a:t>
            </a:r>
            <a:r>
              <a:rPr lang="en-US" sz="1600" dirty="0" smtClean="0"/>
              <a:t> </a:t>
            </a:r>
            <a:r>
              <a:rPr lang="en-US" sz="1600" dirty="0" err="1" smtClean="0"/>
              <a:t>về</a:t>
            </a:r>
            <a:r>
              <a:rPr lang="en-US" sz="1600" dirty="0" smtClean="0"/>
              <a:t> </a:t>
            </a:r>
            <a:r>
              <a:rPr lang="en-US" sz="1600" dirty="0" err="1" smtClean="0"/>
              <a:t>chính</a:t>
            </a:r>
            <a:r>
              <a:rPr lang="en-US" sz="1600" dirty="0" smtClean="0"/>
              <a:t> </a:t>
            </a:r>
            <a:r>
              <a:rPr lang="en-US" sz="1600" dirty="0" err="1" smtClean="0"/>
              <a:t>sách</a:t>
            </a:r>
            <a:r>
              <a:rPr lang="en-US" sz="1600" dirty="0" smtClean="0"/>
              <a:t> </a:t>
            </a:r>
            <a:r>
              <a:rPr lang="en-US" sz="1600" dirty="0" err="1" smtClean="0"/>
              <a:t>của</a:t>
            </a:r>
            <a:r>
              <a:rPr lang="en-US" sz="1600" dirty="0" smtClean="0"/>
              <a:t> </a:t>
            </a:r>
            <a:r>
              <a:rPr lang="en-US" sz="1600" dirty="0" err="1" smtClean="0"/>
              <a:t>từng</a:t>
            </a:r>
            <a:r>
              <a:rPr lang="en-US" sz="1600" dirty="0" smtClean="0"/>
              <a:t> </a:t>
            </a:r>
            <a:r>
              <a:rPr lang="en-US" sz="1600" dirty="0" err="1" smtClean="0"/>
              <a:t>kỳ</a:t>
            </a:r>
            <a:endParaRPr lang="en-US" sz="1600" dirty="0" smtClean="0"/>
          </a:p>
          <a:p>
            <a:pPr marL="342900" indent="-342900"/>
            <a:r>
              <a:rPr lang="en-US" sz="1600" dirty="0" smtClean="0"/>
              <a:t>    - </a:t>
            </a:r>
            <a:r>
              <a:rPr lang="en-US" sz="1600" dirty="0" err="1" smtClean="0"/>
              <a:t>Quản</a:t>
            </a:r>
            <a:r>
              <a:rPr lang="en-US" sz="1600" dirty="0" smtClean="0"/>
              <a:t> </a:t>
            </a:r>
            <a:r>
              <a:rPr lang="en-US" sz="1600" dirty="0" err="1" smtClean="0"/>
              <a:t>lý</a:t>
            </a:r>
            <a:r>
              <a:rPr lang="en-US" sz="1600" dirty="0" smtClean="0"/>
              <a:t> </a:t>
            </a:r>
            <a:r>
              <a:rPr lang="en-US" sz="1600" dirty="0" err="1" smtClean="0"/>
              <a:t>về</a:t>
            </a:r>
            <a:r>
              <a:rPr lang="en-US" sz="1600" dirty="0" smtClean="0"/>
              <a:t> Quota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endParaRPr lang="en-US" sz="1600" dirty="0" smtClean="0"/>
          </a:p>
          <a:p>
            <a:pPr marL="342900" indent="-342900"/>
            <a:r>
              <a:rPr lang="en-US" sz="1600" dirty="0" smtClean="0"/>
              <a:t>    - </a:t>
            </a:r>
            <a:r>
              <a:rPr lang="en-US" sz="1600" dirty="0" err="1" smtClean="0"/>
              <a:t>Quản</a:t>
            </a:r>
            <a:r>
              <a:rPr lang="en-US" sz="1600" dirty="0" smtClean="0"/>
              <a:t> </a:t>
            </a:r>
            <a:r>
              <a:rPr lang="en-US" sz="1600" dirty="0" err="1" smtClean="0"/>
              <a:t>lý</a:t>
            </a:r>
            <a:r>
              <a:rPr lang="en-US" sz="1600" dirty="0" smtClean="0"/>
              <a:t> </a:t>
            </a:r>
            <a:r>
              <a:rPr lang="en-US" sz="1600" dirty="0" err="1" smtClean="0"/>
              <a:t>các</a:t>
            </a:r>
            <a:r>
              <a:rPr lang="en-US" sz="1600" dirty="0" smtClean="0"/>
              <a:t> Report </a:t>
            </a:r>
            <a:r>
              <a:rPr lang="en-US" sz="1600" dirty="0" err="1" smtClean="0"/>
              <a:t>theo</a:t>
            </a:r>
            <a:r>
              <a:rPr lang="en-US" sz="1600" dirty="0" smtClean="0"/>
              <a:t> </a:t>
            </a:r>
            <a:r>
              <a:rPr lang="en-US" sz="1600" dirty="0" err="1" smtClean="0"/>
              <a:t>ngày</a:t>
            </a:r>
            <a:r>
              <a:rPr lang="en-US" sz="1600" dirty="0" smtClean="0"/>
              <a:t>, </a:t>
            </a:r>
            <a:r>
              <a:rPr lang="en-US" sz="1600" dirty="0" err="1" smtClean="0"/>
              <a:t>tháng</a:t>
            </a:r>
            <a:r>
              <a:rPr lang="en-US" sz="1600" dirty="0" smtClean="0"/>
              <a:t>, </a:t>
            </a:r>
            <a:r>
              <a:rPr lang="en-US" sz="1600" dirty="0" err="1" smtClean="0"/>
              <a:t>năm</a:t>
            </a:r>
            <a:r>
              <a:rPr lang="en-US" sz="1600" dirty="0" smtClean="0"/>
              <a:t>, </a:t>
            </a:r>
            <a:r>
              <a:rPr lang="en-US" sz="1600" dirty="0" err="1" smtClean="0"/>
              <a:t>địa</a:t>
            </a:r>
            <a:r>
              <a:rPr lang="en-US" sz="1600" dirty="0" smtClean="0"/>
              <a:t> </a:t>
            </a:r>
            <a:r>
              <a:rPr lang="en-US" sz="1600" dirty="0" err="1" smtClean="0"/>
              <a:t>điểm</a:t>
            </a:r>
            <a:r>
              <a:rPr lang="en-US" sz="1600" dirty="0" smtClean="0"/>
              <a:t>, </a:t>
            </a:r>
            <a:r>
              <a:rPr lang="en-US" sz="1600" dirty="0" err="1" smtClean="0"/>
              <a:t>loại</a:t>
            </a:r>
            <a:r>
              <a:rPr lang="en-US" sz="1600" dirty="0" smtClean="0"/>
              <a:t>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(100pax – 2000pax</a:t>
            </a:r>
            <a:r>
              <a:rPr lang="en-US" sz="1600" dirty="0" smtClean="0"/>
              <a:t>)</a:t>
            </a:r>
          </a:p>
          <a:p>
            <a:pPr marL="342900" indent="-342900"/>
            <a:r>
              <a:rPr lang="en-US" sz="1600" dirty="0" smtClean="0"/>
              <a:t>    - </a:t>
            </a:r>
            <a:r>
              <a:rPr lang="en-US" sz="1600" dirty="0" err="1" smtClean="0"/>
              <a:t>Quản</a:t>
            </a:r>
            <a:r>
              <a:rPr lang="en-US" sz="1600" dirty="0" smtClean="0"/>
              <a:t> </a:t>
            </a:r>
            <a:r>
              <a:rPr lang="en-US" sz="1600" dirty="0" err="1" smtClean="0"/>
              <a:t>lý</a:t>
            </a:r>
            <a:r>
              <a:rPr lang="en-US" sz="1600" dirty="0" smtClean="0"/>
              <a:t> chi </a:t>
            </a:r>
            <a:r>
              <a:rPr lang="en-US" sz="1600" dirty="0" err="1" smtClean="0"/>
              <a:t>phí</a:t>
            </a:r>
            <a:endParaRPr lang="en-US" sz="1600" dirty="0" smtClean="0"/>
          </a:p>
          <a:p>
            <a:pPr marL="342900" indent="-342900"/>
            <a:r>
              <a:rPr lang="en-US" sz="1600" b="1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7150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500" b="1" dirty="0" smtClean="0">
                <a:solidFill>
                  <a:schemeClr val="bg1"/>
                </a:solidFill>
              </a:rPr>
              <a:t>WEBSITE ĐĂNG KÝ HỘI HỌP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0"/>
            <a:ext cx="3276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0" y="634425"/>
            <a:ext cx="594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1600" b="1" dirty="0" smtClean="0"/>
              <a:t>3. </a:t>
            </a:r>
            <a:r>
              <a:rPr lang="en-US" sz="1600" b="1" dirty="0" err="1" smtClean="0"/>
              <a:t>Giao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diện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đăng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ký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hội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họp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hiện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tại</a:t>
            </a:r>
            <a:endParaRPr lang="en-US" sz="1600" dirty="0" smtClean="0"/>
          </a:p>
          <a:p>
            <a:pPr marL="342900" indent="-342900"/>
            <a:r>
              <a:rPr lang="en-US" sz="1600" b="1" dirty="0" smtClean="0"/>
              <a:t> </a:t>
            </a:r>
          </a:p>
        </p:txBody>
      </p:sp>
      <p:pic>
        <p:nvPicPr>
          <p:cNvPr id="133122" name="Picture 2" descr="C:\Documents and Settings\vnm90116\Desktop\Dao Dien We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914400"/>
            <a:ext cx="4572000" cy="57971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7150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500" b="1" dirty="0" smtClean="0">
                <a:solidFill>
                  <a:schemeClr val="bg1"/>
                </a:solidFill>
              </a:rPr>
              <a:t>WEBSITE </a:t>
            </a:r>
            <a:r>
              <a:rPr lang="en-US" sz="2500" b="1" dirty="0" smtClean="0">
                <a:solidFill>
                  <a:schemeClr val="bg1"/>
                </a:solidFill>
              </a:rPr>
              <a:t>MỚI ĐĂNG </a:t>
            </a:r>
            <a:r>
              <a:rPr lang="en-US" sz="2500" b="1" dirty="0" smtClean="0">
                <a:solidFill>
                  <a:schemeClr val="bg1"/>
                </a:solidFill>
              </a:rPr>
              <a:t>KÝ HỘI HỌP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0"/>
            <a:ext cx="3276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0" y="457200"/>
            <a:ext cx="594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1600" b="1" dirty="0" smtClean="0"/>
              <a:t>3. </a:t>
            </a:r>
            <a:r>
              <a:rPr lang="en-US" sz="1600" b="1" dirty="0" err="1" smtClean="0"/>
              <a:t>Giao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diện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đăng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ký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hội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họp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mới</a:t>
            </a:r>
            <a:endParaRPr lang="en-US" sz="1600" dirty="0" smtClean="0"/>
          </a:p>
          <a:p>
            <a:pPr marL="342900" indent="-342900"/>
            <a:r>
              <a:rPr lang="en-US" sz="1600" b="1" dirty="0" smtClean="0"/>
              <a:t>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6300" y="1005840"/>
            <a:ext cx="7124700" cy="5699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860982" y="1981200"/>
            <a:ext cx="1447800" cy="3556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ĐĂNG KÝ HỘI HỌP BÊN NGOÀI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3336982" y="1981200"/>
            <a:ext cx="1447800" cy="3556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LỊCH THUÊ PHÒNG HỌP TẠI AMWAY</a:t>
            </a:r>
            <a:endParaRPr lang="en-US" sz="900" dirty="0"/>
          </a:p>
        </p:txBody>
      </p:sp>
      <p:sp>
        <p:nvSpPr>
          <p:cNvPr id="10" name="Rectangle 9"/>
          <p:cNvSpPr/>
          <p:nvPr/>
        </p:nvSpPr>
        <p:spPr>
          <a:xfrm>
            <a:off x="6384982" y="1981200"/>
            <a:ext cx="1447800" cy="3556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SỰ KIỆN VÀ HOẠT ĐỘNG NỔI BẬT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7150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500" b="1" dirty="0" smtClean="0">
                <a:solidFill>
                  <a:schemeClr val="bg1"/>
                </a:solidFill>
              </a:rPr>
              <a:t>WEBSITE ĐĂNG KÝ HỘI HỌP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0"/>
            <a:ext cx="3276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0" y="457200"/>
            <a:ext cx="594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1600" b="1" dirty="0" smtClean="0"/>
              <a:t>3. </a:t>
            </a:r>
            <a:r>
              <a:rPr lang="en-US" sz="1600" b="1" dirty="0" err="1" smtClean="0"/>
              <a:t>Giao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diện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đăng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ký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hội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họp</a:t>
            </a:r>
            <a:endParaRPr lang="en-US" sz="1600" dirty="0" smtClean="0"/>
          </a:p>
          <a:p>
            <a:pPr marL="342900" indent="-342900"/>
            <a:r>
              <a:rPr lang="en-US" sz="1600" b="1" dirty="0" smtClean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3600" y="914400"/>
            <a:ext cx="7239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609600" y="2819400"/>
            <a:ext cx="31242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HỘI HỌP KHÔNG HỖ TRỢ CHI PHÍ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09600" y="3314700"/>
            <a:ext cx="31242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HỘI HỌP HỖ TRỢ 80% CHI PHÍ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3886200" y="2819400"/>
            <a:ext cx="5334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86200" y="3302000"/>
            <a:ext cx="5334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9600" y="3810000"/>
            <a:ext cx="31242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HỌP NGOÀI LÃNH THỖ </a:t>
            </a:r>
            <a:r>
              <a:rPr lang="en-US" sz="1400" dirty="0" err="1" smtClean="0"/>
              <a:t>ViỆT</a:t>
            </a:r>
            <a:r>
              <a:rPr lang="en-US" sz="1400" dirty="0" smtClean="0"/>
              <a:t> NAM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3886200" y="3797300"/>
            <a:ext cx="5334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8200" y="1981200"/>
            <a:ext cx="2895600" cy="3556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ĐĂNG KÝ HỘI HỌP BÊN NGOÀI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7150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500" b="1" dirty="0" smtClean="0">
                <a:solidFill>
                  <a:schemeClr val="bg1"/>
                </a:solidFill>
              </a:rPr>
              <a:t>WEBSITE ĐĂNG KÝ HỘI HỌP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0"/>
            <a:ext cx="3276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0" y="457200"/>
            <a:ext cx="594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1600" b="1" dirty="0" smtClean="0"/>
              <a:t>3. </a:t>
            </a:r>
            <a:r>
              <a:rPr lang="en-US" sz="1600" b="1" dirty="0" err="1" smtClean="0"/>
              <a:t>Giao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diện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đăng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ký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hội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họp</a:t>
            </a:r>
            <a:endParaRPr lang="en-US" sz="1600" dirty="0" smtClean="0"/>
          </a:p>
          <a:p>
            <a:pPr marL="342900" indent="-342900"/>
            <a:r>
              <a:rPr lang="en-US" sz="1600" b="1" dirty="0" smtClean="0"/>
              <a:t>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6613" y="1077913"/>
            <a:ext cx="7164387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810000" y="1962514"/>
            <a:ext cx="41148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HỘI HỌP KHÔNG HỖ TRỢ CHI PHÍ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20574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XEM QUY ĐỊNH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4400" y="3276600"/>
            <a:ext cx="20574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ĐĂNG KÝ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7150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500" b="1" dirty="0" smtClean="0">
                <a:solidFill>
                  <a:schemeClr val="bg1"/>
                </a:solidFill>
              </a:rPr>
              <a:t>WEBSITE ĐĂNG KÝ HỘI HỌP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0"/>
            <a:ext cx="3276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t="5364" b="4175"/>
          <a:stretch>
            <a:fillRect/>
          </a:stretch>
        </p:blipFill>
        <p:spPr bwMode="auto">
          <a:xfrm>
            <a:off x="989013" y="1371600"/>
            <a:ext cx="7164387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676400" y="2209800"/>
            <a:ext cx="16764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ĐĂNG KÝ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6800" y="2835320"/>
            <a:ext cx="3352800" cy="381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HỘI HỌP KHÔNG CÓ NGƯỜI NƯỚC NGOÀI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62400" y="1962514"/>
            <a:ext cx="41148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HỘI HỌP KHÔNG HỖ TRỢ CHI PHÍ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066800" y="3261808"/>
            <a:ext cx="3352800" cy="381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HỘI HỌP CÓ NGƯỜI NƯỚC NGOÀI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228600" y="4038600"/>
            <a:ext cx="4114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3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nộp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cty</a:t>
            </a:r>
            <a:r>
              <a:rPr lang="en-US" dirty="0" smtClean="0"/>
              <a:t>,</a:t>
            </a:r>
          </a:p>
          <a:p>
            <a:r>
              <a:rPr lang="en-US" dirty="0" smtClean="0"/>
              <a:t>5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nộp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smtClean="0"/>
              <a:t>RDC-TBC)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32096" y="2833048"/>
            <a:ext cx="5334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21" name="Elbow Connector 20"/>
          <p:cNvCxnSpPr>
            <a:stCxn id="17" idx="1"/>
            <a:endCxn id="16" idx="1"/>
          </p:cNvCxnSpPr>
          <p:nvPr/>
        </p:nvCxnSpPr>
        <p:spPr>
          <a:xfrm rot="10800000" flipV="1">
            <a:off x="228600" y="3023548"/>
            <a:ext cx="103496" cy="1338218"/>
          </a:xfrm>
          <a:prstGeom prst="bentConnector3">
            <a:avLst>
              <a:gd name="adj1" fmla="val 2153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32096" y="3276600"/>
            <a:ext cx="5334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28600" y="4763869"/>
            <a:ext cx="4114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smtClean="0"/>
              <a:t>30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endParaRPr lang="en-US" dirty="0"/>
          </a:p>
        </p:txBody>
      </p:sp>
      <p:cxnSp>
        <p:nvCxnSpPr>
          <p:cNvPr id="26" name="Elbow Connector 25"/>
          <p:cNvCxnSpPr>
            <a:stCxn id="23" idx="1"/>
            <a:endCxn id="24" idx="1"/>
          </p:cNvCxnSpPr>
          <p:nvPr/>
        </p:nvCxnSpPr>
        <p:spPr>
          <a:xfrm rot="10800000" flipV="1">
            <a:off x="228600" y="3467099"/>
            <a:ext cx="103496" cy="1481435"/>
          </a:xfrm>
          <a:prstGeom prst="bentConnector3">
            <a:avLst>
              <a:gd name="adj1" fmla="val 28131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7150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500" b="1" dirty="0" smtClean="0">
                <a:solidFill>
                  <a:schemeClr val="bg1"/>
                </a:solidFill>
              </a:rPr>
              <a:t>WEBSITE ĐĂNG KÝ HỘI HỌP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0"/>
            <a:ext cx="3276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0" y="457200"/>
            <a:ext cx="594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1600" b="1" dirty="0" err="1" smtClean="0"/>
              <a:t>Hội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họp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không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hỗ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trợ</a:t>
            </a:r>
            <a:r>
              <a:rPr lang="en-US" sz="1600" b="1" dirty="0" smtClean="0"/>
              <a:t> chi </a:t>
            </a:r>
            <a:r>
              <a:rPr lang="en-US" sz="1600" b="1" dirty="0" err="1" smtClean="0"/>
              <a:t>phí</a:t>
            </a:r>
            <a:endParaRPr lang="en-US" sz="1600" dirty="0" smtClean="0"/>
          </a:p>
          <a:p>
            <a:pPr marL="342900" indent="-342900"/>
            <a:r>
              <a:rPr lang="en-US" sz="1600" b="1" dirty="0" smtClean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9013" y="1077913"/>
            <a:ext cx="7164387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676400" y="2286000"/>
            <a:ext cx="16764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ĐĂNG KÝ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962400" y="1962514"/>
            <a:ext cx="41148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HỘI HỌP KHÔNG CÓ NGƯỜI NƯỚC NGOÀI</a:t>
            </a:r>
            <a:endParaRPr 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8594" t="33333" r="10156" b="6250"/>
          <a:stretch>
            <a:fillRect/>
          </a:stretch>
        </p:blipFill>
        <p:spPr bwMode="auto">
          <a:xfrm>
            <a:off x="609600" y="2667000"/>
            <a:ext cx="7924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2667000" y="4058056"/>
            <a:ext cx="5562600" cy="15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744480" y="2705912"/>
            <a:ext cx="62484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LÀM LẠI THEO FORM ĐĂNG KÝ MẪU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52600" y="3124200"/>
            <a:ext cx="62484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CHO PHÉP NHẬP EMAIL &amp; SĐT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52600" y="3581400"/>
            <a:ext cx="62484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TẠO THƯ GIỚI THIỆU TỰ ĐỘNG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7150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500" b="1" dirty="0" smtClean="0">
                <a:solidFill>
                  <a:schemeClr val="bg1"/>
                </a:solidFill>
              </a:rPr>
              <a:t>WEBSITE ĐĂNG KÝ HỘI HỌP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0"/>
            <a:ext cx="3276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0" y="457200"/>
            <a:ext cx="594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1600" b="1" dirty="0" err="1" smtClean="0"/>
              <a:t>Hội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họp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không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hỗ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trợ</a:t>
            </a:r>
            <a:r>
              <a:rPr lang="en-US" sz="1600" b="1" dirty="0" smtClean="0"/>
              <a:t> chi </a:t>
            </a:r>
            <a:r>
              <a:rPr lang="en-US" sz="1600" b="1" dirty="0" err="1" smtClean="0"/>
              <a:t>phí</a:t>
            </a:r>
            <a:endParaRPr lang="en-US" sz="1600" dirty="0" smtClean="0"/>
          </a:p>
          <a:p>
            <a:pPr marL="342900" indent="-342900"/>
            <a:r>
              <a:rPr lang="en-US" sz="1600" b="1" dirty="0" smtClean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t="5364"/>
          <a:stretch>
            <a:fillRect/>
          </a:stretch>
        </p:blipFill>
        <p:spPr bwMode="auto">
          <a:xfrm>
            <a:off x="989013" y="1371600"/>
            <a:ext cx="716438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676400" y="2286000"/>
            <a:ext cx="16764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ĐĂNG KÝ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962400" y="1962514"/>
            <a:ext cx="41148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HỘI HỌP CÓ NGƯỜI NƯỚC NGOÀI</a:t>
            </a:r>
            <a:endParaRPr 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8594" t="33333" r="10156" b="6250"/>
          <a:stretch>
            <a:fillRect/>
          </a:stretch>
        </p:blipFill>
        <p:spPr bwMode="auto">
          <a:xfrm>
            <a:off x="609600" y="2667000"/>
            <a:ext cx="7924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2667000" y="4058056"/>
            <a:ext cx="55626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371600" y="2667000"/>
            <a:ext cx="62484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LÀM LẠI THEO FORM ĐĂNG KÝ MẪU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000" y="5791200"/>
            <a:ext cx="7467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CÓ THỂ ĐĂNG KÝ NHIỀU NGƯỜI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" y="6248400"/>
            <a:ext cx="7543800" cy="60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CHO PHÉP KHAI BÁO NHIỀU THÔNG TIN VÀ UPLOAD GIẤY TỜ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1600" y="3048000"/>
            <a:ext cx="62484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CHO PHÉP NHẬP EMAIL &amp; SĐT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71600" y="3429000"/>
            <a:ext cx="62484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TẠO THƯ GIỚI THIỆU TỰ ĐỘNG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allAtOnce" animBg="1"/>
      <p:bldP spid="13" grpId="0" build="allAtOnce" animBg="1"/>
      <p:bldP spid="14" grpId="0" build="allAtOnce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533400" y="1828800"/>
          <a:ext cx="7543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Amw_Log3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72100" y="0"/>
            <a:ext cx="3771900" cy="152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533400" y="609600"/>
            <a:ext cx="492442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800" b="1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CONTENT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7150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500" b="1" dirty="0" smtClean="0">
                <a:solidFill>
                  <a:schemeClr val="bg1"/>
                </a:solidFill>
              </a:rPr>
              <a:t>WEBSITE ĐĂNG KÝ HỘI HỌP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0"/>
            <a:ext cx="3276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 t="5364"/>
          <a:stretch>
            <a:fillRect/>
          </a:stretch>
        </p:blipFill>
        <p:spPr bwMode="auto">
          <a:xfrm>
            <a:off x="1065213" y="1295400"/>
            <a:ext cx="716438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038600" y="1905000"/>
            <a:ext cx="42672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HỘI HỌP HỖ TRỢ 80% CHI PHÍ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914400" y="2819400"/>
            <a:ext cx="20574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XEM QUY ĐỊNH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4400" y="3276600"/>
            <a:ext cx="20574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ĐĂNG KÝ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14400" y="3733800"/>
            <a:ext cx="20574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BÁO CÁO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7150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500" b="1" dirty="0" smtClean="0">
                <a:solidFill>
                  <a:schemeClr val="bg1"/>
                </a:solidFill>
              </a:rPr>
              <a:t>WEBSITE ĐĂNG KÝ HỘI HỌP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0"/>
            <a:ext cx="3276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0" y="457200"/>
            <a:ext cx="5943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1600" b="1" dirty="0" err="1" smtClean="0"/>
              <a:t>Họp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hỗ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trợ</a:t>
            </a:r>
            <a:r>
              <a:rPr lang="en-US" sz="1600" b="1" dirty="0" smtClean="0"/>
              <a:t> 80% chi </a:t>
            </a:r>
            <a:r>
              <a:rPr lang="en-US" sz="1600" b="1" dirty="0" err="1" smtClean="0"/>
              <a:t>phí</a:t>
            </a:r>
            <a:endParaRPr lang="en-US" sz="1600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t="6756" b="4175"/>
          <a:stretch>
            <a:fillRect/>
          </a:stretch>
        </p:blipFill>
        <p:spPr bwMode="auto">
          <a:xfrm>
            <a:off x="989013" y="1447800"/>
            <a:ext cx="716438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676400" y="2286000"/>
            <a:ext cx="16764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ĐĂNG KÝ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6800" y="2835320"/>
            <a:ext cx="3352800" cy="381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HỘI HỌP KHÔNG CÓ NGƯỜI NƯỚC NGOÀI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62400" y="1962514"/>
            <a:ext cx="41148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HỘI HỌP 80% CHI PHÍ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066800" y="3261808"/>
            <a:ext cx="3352800" cy="381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HỘI HỌP CÓ NGƯỜI NƯỚC NGOÀI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228600" y="4038600"/>
            <a:ext cx="4114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smtClean="0"/>
              <a:t>15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32096" y="2833048"/>
            <a:ext cx="5334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21" name="Elbow Connector 20"/>
          <p:cNvCxnSpPr>
            <a:stCxn id="17" idx="1"/>
            <a:endCxn id="16" idx="1"/>
          </p:cNvCxnSpPr>
          <p:nvPr/>
        </p:nvCxnSpPr>
        <p:spPr>
          <a:xfrm rot="10800000" flipV="1">
            <a:off x="228600" y="3023548"/>
            <a:ext cx="103496" cy="1199718"/>
          </a:xfrm>
          <a:prstGeom prst="bentConnector3">
            <a:avLst>
              <a:gd name="adj1" fmla="val 32087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32096" y="3276600"/>
            <a:ext cx="5334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28600" y="4763869"/>
            <a:ext cx="4114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smtClean="0"/>
              <a:t>30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6" name="Elbow Connector 25"/>
          <p:cNvCxnSpPr>
            <a:stCxn id="23" idx="1"/>
            <a:endCxn id="24" idx="1"/>
          </p:cNvCxnSpPr>
          <p:nvPr/>
        </p:nvCxnSpPr>
        <p:spPr>
          <a:xfrm rot="10800000" flipV="1">
            <a:off x="228600" y="3467099"/>
            <a:ext cx="103496" cy="1481435"/>
          </a:xfrm>
          <a:prstGeom prst="bentConnector3">
            <a:avLst>
              <a:gd name="adj1" fmla="val 28131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7150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500" b="1" dirty="0" smtClean="0">
                <a:solidFill>
                  <a:schemeClr val="bg1"/>
                </a:solidFill>
              </a:rPr>
              <a:t>WEBSITE ĐĂNG KÝ HỘI HỌP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0"/>
            <a:ext cx="3276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0" y="457200"/>
            <a:ext cx="594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1600" b="1" dirty="0" err="1" smtClean="0"/>
              <a:t>Họp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hỗ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trợ</a:t>
            </a:r>
            <a:r>
              <a:rPr lang="en-US" sz="1600" b="1" dirty="0" smtClean="0"/>
              <a:t> 80% chi </a:t>
            </a:r>
            <a:r>
              <a:rPr lang="en-US" sz="1600" b="1" dirty="0" err="1" smtClean="0"/>
              <a:t>phí</a:t>
            </a:r>
            <a:endParaRPr lang="en-US" sz="1600" dirty="0" smtClean="0"/>
          </a:p>
          <a:p>
            <a:pPr marL="342900" indent="-342900"/>
            <a:r>
              <a:rPr lang="en-US" sz="1600" b="1" dirty="0" smtClean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t="6756"/>
          <a:stretch>
            <a:fillRect/>
          </a:stretch>
        </p:blipFill>
        <p:spPr bwMode="auto">
          <a:xfrm>
            <a:off x="989013" y="1447800"/>
            <a:ext cx="7164387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676400" y="2286000"/>
            <a:ext cx="16764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ĐĂNG KÝ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962400" y="1962514"/>
            <a:ext cx="41148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HỘI HỌP KHÔNG CÓ NGƯỜI NƯỚC NGOÀI</a:t>
            </a:r>
            <a:endParaRPr 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8594" t="33333" r="10156" b="6250"/>
          <a:stretch>
            <a:fillRect/>
          </a:stretch>
        </p:blipFill>
        <p:spPr bwMode="auto">
          <a:xfrm>
            <a:off x="609600" y="2667000"/>
            <a:ext cx="7924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2667000" y="4058056"/>
            <a:ext cx="55626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371600" y="2667000"/>
            <a:ext cx="62484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LÀM LẠI THEO FORM ĐĂNG KÝ MẪU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1600" y="3048000"/>
            <a:ext cx="62484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CHO PHÉP NHẬP EMAIL &amp; SĐT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71600" y="3429000"/>
            <a:ext cx="62484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PHẢN HỒI USER VÀ TẠP PAYMENT TỰ ĐỘNG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allAtOnce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7150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500" b="1" dirty="0" smtClean="0">
                <a:solidFill>
                  <a:schemeClr val="bg1"/>
                </a:solidFill>
              </a:rPr>
              <a:t>WEBSITE ĐĂNG KÝ HỘI HỌP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0"/>
            <a:ext cx="3276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0" y="457200"/>
            <a:ext cx="594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1600" b="1" dirty="0" err="1" smtClean="0"/>
              <a:t>Họp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hỗ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trợ</a:t>
            </a:r>
            <a:r>
              <a:rPr lang="en-US" sz="1600" b="1" dirty="0" smtClean="0"/>
              <a:t> 80% chi </a:t>
            </a:r>
            <a:r>
              <a:rPr lang="en-US" sz="1600" b="1" dirty="0" err="1" smtClean="0"/>
              <a:t>phí</a:t>
            </a:r>
            <a:endParaRPr lang="en-US" sz="1600" dirty="0" smtClean="0"/>
          </a:p>
          <a:p>
            <a:pPr marL="342900" indent="-342900"/>
            <a:r>
              <a:rPr lang="en-US" sz="1600" b="1" dirty="0" smtClean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t="5364"/>
          <a:stretch>
            <a:fillRect/>
          </a:stretch>
        </p:blipFill>
        <p:spPr bwMode="auto">
          <a:xfrm>
            <a:off x="989013" y="1371600"/>
            <a:ext cx="716438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676400" y="2286000"/>
            <a:ext cx="16764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ĐĂNG KÝ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38600" y="1962514"/>
            <a:ext cx="41148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HỘI HỌP CÓ NGƯỜI NƯỚC NGOÀI</a:t>
            </a:r>
            <a:endParaRPr 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8594" t="33333" r="10156" b="6250"/>
          <a:stretch>
            <a:fillRect/>
          </a:stretch>
        </p:blipFill>
        <p:spPr bwMode="auto">
          <a:xfrm>
            <a:off x="609600" y="2667000"/>
            <a:ext cx="7924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2667000" y="4058056"/>
            <a:ext cx="55626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371600" y="2667000"/>
            <a:ext cx="62484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LÀM LẠI THEO FORM ĐĂNG KÝ MẪU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000" y="5791200"/>
            <a:ext cx="7467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CÓ THỂ ĐĂNG KÝ NHIỀU NGƯỜI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" y="6248400"/>
            <a:ext cx="7543800" cy="60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CHO PHÉP KHAI BÁO THÔNG TIN CỦA NHIỀU DIỄN GIẢ VÀ UPLOAD GIẤY TỜ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1600" y="3048000"/>
            <a:ext cx="62484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CHO PHÉP NHẬP EMAIL &amp; SĐT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71600" y="3429000"/>
            <a:ext cx="62484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PHẢN HỒI USER VÀ TẠO PAYMENT TỰ ĐỘNG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allAtOnce" animBg="1"/>
      <p:bldP spid="13" grpId="0" build="allAtOnce" animBg="1"/>
      <p:bldP spid="14" grpId="0" build="allAtOnce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7150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500" b="1" dirty="0" smtClean="0">
                <a:solidFill>
                  <a:schemeClr val="bg1"/>
                </a:solidFill>
              </a:rPr>
              <a:t>WEBSITE ĐĂNG KÝ HỘI HỌP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0"/>
            <a:ext cx="3276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0" y="457200"/>
            <a:ext cx="594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1600" b="1" dirty="0" smtClean="0"/>
              <a:t>3. </a:t>
            </a:r>
            <a:r>
              <a:rPr lang="en-US" sz="1600" b="1" dirty="0" err="1" smtClean="0"/>
              <a:t>Giao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diện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đăng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ký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hội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họp</a:t>
            </a:r>
            <a:endParaRPr lang="en-US" sz="1600" dirty="0" smtClean="0"/>
          </a:p>
          <a:p>
            <a:pPr marL="342900" indent="-342900"/>
            <a:r>
              <a:rPr lang="en-US" sz="1600" b="1" dirty="0" smtClean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 t="5364"/>
          <a:stretch>
            <a:fillRect/>
          </a:stretch>
        </p:blipFill>
        <p:spPr bwMode="auto">
          <a:xfrm>
            <a:off x="1065213" y="1295400"/>
            <a:ext cx="716438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038600" y="1905000"/>
            <a:ext cx="42672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HỘI HỌP NGOÀI LÃNH THỖ VIỆT NAM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914400" y="2819400"/>
            <a:ext cx="2057400" cy="533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XEM QUY ĐỊNH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4400" y="3429000"/>
            <a:ext cx="2057400" cy="533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ĐĂNG KÝ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7150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500" b="1" dirty="0" smtClean="0">
                <a:solidFill>
                  <a:schemeClr val="bg1"/>
                </a:solidFill>
              </a:rPr>
              <a:t>WEBSITE ĐĂNG KÝ HỘI HỌP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0"/>
            <a:ext cx="3276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0" y="457200"/>
            <a:ext cx="594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1600" b="1" dirty="0" smtClean="0"/>
              <a:t>3. </a:t>
            </a:r>
            <a:r>
              <a:rPr lang="en-US" sz="1600" b="1" dirty="0" err="1" smtClean="0"/>
              <a:t>Giao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diện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đăng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ký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hội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họp</a:t>
            </a:r>
            <a:endParaRPr lang="en-US" sz="1600" dirty="0" smtClean="0"/>
          </a:p>
          <a:p>
            <a:pPr marL="342900" indent="-342900"/>
            <a:r>
              <a:rPr lang="en-US" sz="1600" b="1" dirty="0" smtClean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t="6756" b="4175"/>
          <a:stretch>
            <a:fillRect/>
          </a:stretch>
        </p:blipFill>
        <p:spPr bwMode="auto">
          <a:xfrm>
            <a:off x="989013" y="1447800"/>
            <a:ext cx="716438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676400" y="2286000"/>
            <a:ext cx="16764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ĐĂNG KÝ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962400" y="1962514"/>
            <a:ext cx="41148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HỌP NGOÀI LÃNH THỔ VIỆT NAM</a:t>
            </a:r>
            <a:endParaRPr lang="en-US" sz="1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 l="8594" t="19792" r="10156" b="27083"/>
          <a:stretch>
            <a:fillRect/>
          </a:stretch>
        </p:blipFill>
        <p:spPr bwMode="auto">
          <a:xfrm>
            <a:off x="457200" y="2667000"/>
            <a:ext cx="7924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 22"/>
          <p:cNvSpPr/>
          <p:nvPr/>
        </p:nvSpPr>
        <p:spPr>
          <a:xfrm>
            <a:off x="438804" y="2680136"/>
            <a:ext cx="7895898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ADA TỰ ĐĂNG KÝ, KHÔNG CHO ĐĂNG KÝ NHÓM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4570" y="3686502"/>
            <a:ext cx="792743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THEO FORM CHUẨN, CÓ THỂ CẦN THỐNG NHẤT CỦA RS VÀ RULE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CÁC TÍNH NĂNG KHÁC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915400" cy="2590800"/>
          </a:xfrm>
        </p:spPr>
        <p:txBody>
          <a:bodyPr/>
          <a:lstStyle/>
          <a:p>
            <a:r>
              <a:rPr lang="en-US" sz="1600" dirty="0" err="1" smtClean="0"/>
              <a:t>Thiết</a:t>
            </a:r>
            <a:r>
              <a:rPr lang="en-US" sz="1600" dirty="0" smtClean="0"/>
              <a:t> </a:t>
            </a:r>
            <a:r>
              <a:rPr lang="en-US" sz="1600" dirty="0" err="1" smtClean="0"/>
              <a:t>kế</a:t>
            </a:r>
            <a:r>
              <a:rPr lang="en-US" sz="1600" dirty="0" smtClean="0"/>
              <a:t> </a:t>
            </a:r>
            <a:r>
              <a:rPr lang="en-US" sz="1600" dirty="0" err="1" smtClean="0"/>
              <a:t>tương</a:t>
            </a:r>
            <a:r>
              <a:rPr lang="en-US" sz="1600" dirty="0" smtClean="0"/>
              <a:t> </a:t>
            </a:r>
            <a:r>
              <a:rPr lang="en-US" sz="1600" dirty="0" err="1" smtClean="0"/>
              <a:t>tác</a:t>
            </a:r>
            <a:r>
              <a:rPr lang="en-US" sz="1600" dirty="0" smtClean="0"/>
              <a:t> </a:t>
            </a:r>
            <a:r>
              <a:rPr lang="en-US" sz="1600" dirty="0" err="1" smtClean="0"/>
              <a:t>với</a:t>
            </a:r>
            <a:r>
              <a:rPr lang="en-US" sz="1600" dirty="0" smtClean="0"/>
              <a:t> </a:t>
            </a:r>
            <a:r>
              <a:rPr lang="en-US" sz="1600" dirty="0" err="1" smtClean="0"/>
              <a:t>điện</a:t>
            </a:r>
            <a:r>
              <a:rPr lang="en-US" sz="1600" dirty="0" smtClean="0"/>
              <a:t> </a:t>
            </a:r>
            <a:r>
              <a:rPr lang="en-US" sz="1600" dirty="0" err="1" smtClean="0"/>
              <a:t>thoại</a:t>
            </a:r>
            <a:r>
              <a:rPr lang="en-US" sz="1600" dirty="0" smtClean="0"/>
              <a:t> </a:t>
            </a:r>
            <a:r>
              <a:rPr lang="en-US" sz="1600" dirty="0" err="1" smtClean="0"/>
              <a:t>di</a:t>
            </a:r>
            <a:r>
              <a:rPr lang="en-US" sz="1600" dirty="0" smtClean="0"/>
              <a:t> </a:t>
            </a:r>
            <a:r>
              <a:rPr lang="en-US" sz="1600" dirty="0" err="1" smtClean="0"/>
              <a:t>động</a:t>
            </a:r>
            <a:endParaRPr lang="en-US" sz="1600" dirty="0" smtClean="0"/>
          </a:p>
          <a:p>
            <a:r>
              <a:rPr lang="en-US" sz="1600" dirty="0" err="1" smtClean="0"/>
              <a:t>Quản</a:t>
            </a:r>
            <a:r>
              <a:rPr lang="en-US" sz="1600" dirty="0" smtClean="0"/>
              <a:t> </a:t>
            </a:r>
            <a:r>
              <a:rPr lang="en-US" sz="1600" dirty="0" err="1" smtClean="0"/>
              <a:t>lý</a:t>
            </a:r>
            <a:r>
              <a:rPr lang="en-US" sz="1600" dirty="0" smtClean="0"/>
              <a:t> </a:t>
            </a:r>
            <a:r>
              <a:rPr lang="en-US" sz="1600" dirty="0" err="1" smtClean="0"/>
              <a:t>địa</a:t>
            </a:r>
            <a:r>
              <a:rPr lang="en-US" sz="1600" dirty="0" smtClean="0"/>
              <a:t> </a:t>
            </a:r>
            <a:r>
              <a:rPr lang="en-US" sz="1600" dirty="0" err="1" smtClean="0"/>
              <a:t>điểm</a:t>
            </a:r>
            <a:r>
              <a:rPr lang="en-US" sz="1600" dirty="0" smtClean="0"/>
              <a:t> (</a:t>
            </a:r>
            <a:r>
              <a:rPr lang="en-US" sz="1600" dirty="0" err="1" smtClean="0"/>
              <a:t>thông</a:t>
            </a:r>
            <a:r>
              <a:rPr lang="en-US" sz="1600" dirty="0" smtClean="0"/>
              <a:t> tin </a:t>
            </a:r>
            <a:r>
              <a:rPr lang="en-US" sz="1600" dirty="0" err="1" smtClean="0"/>
              <a:t>và</a:t>
            </a:r>
            <a:r>
              <a:rPr lang="en-US" sz="1600" dirty="0" smtClean="0"/>
              <a:t> </a:t>
            </a:r>
            <a:r>
              <a:rPr lang="en-US" sz="1600" dirty="0" err="1" smtClean="0"/>
              <a:t>tài</a:t>
            </a:r>
            <a:r>
              <a:rPr lang="en-US" sz="1600" dirty="0" smtClean="0"/>
              <a:t> </a:t>
            </a:r>
            <a:r>
              <a:rPr lang="en-US" sz="1600" dirty="0" err="1" smtClean="0"/>
              <a:t>khoản</a:t>
            </a:r>
            <a:r>
              <a:rPr lang="en-US" sz="1600" dirty="0" smtClean="0"/>
              <a:t> </a:t>
            </a:r>
            <a:r>
              <a:rPr lang="en-US" sz="1600" dirty="0" err="1" smtClean="0"/>
              <a:t>pháp</a:t>
            </a:r>
            <a:r>
              <a:rPr lang="en-US" sz="1600" dirty="0" smtClean="0"/>
              <a:t> </a:t>
            </a:r>
            <a:r>
              <a:rPr lang="en-US" sz="1600" dirty="0" err="1" smtClean="0"/>
              <a:t>nhân</a:t>
            </a:r>
            <a:r>
              <a:rPr lang="en-US" sz="1600" dirty="0" smtClean="0"/>
              <a:t> </a:t>
            </a:r>
            <a:r>
              <a:rPr lang="en-US" sz="1600" dirty="0" err="1" smtClean="0"/>
              <a:t>đại</a:t>
            </a:r>
            <a:r>
              <a:rPr lang="en-US" sz="1600" dirty="0" smtClean="0"/>
              <a:t> </a:t>
            </a:r>
            <a:r>
              <a:rPr lang="en-US" sz="1600" dirty="0" err="1" smtClean="0"/>
              <a:t>diện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Cho </a:t>
            </a:r>
            <a:r>
              <a:rPr lang="en-US" sz="1600" dirty="0" err="1" smtClean="0"/>
              <a:t>phép</a:t>
            </a:r>
            <a:r>
              <a:rPr lang="en-US" sz="1600" dirty="0" smtClean="0"/>
              <a:t> </a:t>
            </a:r>
            <a:r>
              <a:rPr lang="en-US" sz="1600" dirty="0" err="1" smtClean="0"/>
              <a:t>xuất</a:t>
            </a:r>
            <a:r>
              <a:rPr lang="en-US" sz="1600" dirty="0" smtClean="0"/>
              <a:t> form payment request online</a:t>
            </a:r>
          </a:p>
          <a:p>
            <a:pPr lvl="1"/>
            <a:r>
              <a:rPr lang="en-US" sz="1600" dirty="0" smtClean="0"/>
              <a:t>80% </a:t>
            </a:r>
            <a:r>
              <a:rPr lang="en-US" sz="1600" dirty="0" err="1" smtClean="0"/>
              <a:t>cho</a:t>
            </a:r>
            <a:r>
              <a:rPr lang="en-US" sz="1600" dirty="0" smtClean="0"/>
              <a:t> NPP (</a:t>
            </a:r>
            <a:r>
              <a:rPr lang="en-US" sz="1600" dirty="0" err="1" smtClean="0"/>
              <a:t>trích</a:t>
            </a:r>
            <a:r>
              <a:rPr lang="en-US" sz="1600" dirty="0" smtClean="0"/>
              <a:t> </a:t>
            </a:r>
            <a:r>
              <a:rPr lang="en-US" sz="1600" dirty="0" err="1" smtClean="0"/>
              <a:t>xuất</a:t>
            </a:r>
            <a:r>
              <a:rPr lang="en-US" sz="1600" dirty="0" smtClean="0"/>
              <a:t> </a:t>
            </a:r>
            <a:r>
              <a:rPr lang="en-US" sz="1600" dirty="0" err="1" smtClean="0"/>
              <a:t>thông</a:t>
            </a:r>
            <a:r>
              <a:rPr lang="en-US" sz="1600" dirty="0" smtClean="0"/>
              <a:t> tin </a:t>
            </a:r>
            <a:r>
              <a:rPr lang="en-US" sz="1600" dirty="0" err="1" smtClean="0"/>
              <a:t>tài</a:t>
            </a:r>
            <a:r>
              <a:rPr lang="en-US" sz="1600" dirty="0" smtClean="0"/>
              <a:t> </a:t>
            </a:r>
            <a:r>
              <a:rPr lang="en-US" sz="1600" dirty="0" err="1" smtClean="0"/>
              <a:t>khoản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80% </a:t>
            </a:r>
            <a:r>
              <a:rPr lang="en-US" sz="1600" dirty="0" err="1" smtClean="0"/>
              <a:t>cho</a:t>
            </a:r>
            <a:r>
              <a:rPr lang="en-US" sz="1600" dirty="0" smtClean="0"/>
              <a:t> </a:t>
            </a:r>
            <a:r>
              <a:rPr lang="en-US" sz="1600" dirty="0" err="1" smtClean="0"/>
              <a:t>địa</a:t>
            </a:r>
            <a:r>
              <a:rPr lang="en-US" sz="1600" dirty="0" smtClean="0"/>
              <a:t> </a:t>
            </a:r>
            <a:r>
              <a:rPr lang="en-US" sz="1600" dirty="0" err="1" smtClean="0"/>
              <a:t>điểm</a:t>
            </a:r>
            <a:r>
              <a:rPr lang="en-US" sz="1600" dirty="0" smtClean="0"/>
              <a:t> (</a:t>
            </a:r>
            <a:r>
              <a:rPr lang="en-US" sz="1600" dirty="0" err="1" smtClean="0"/>
              <a:t>nhập</a:t>
            </a:r>
            <a:r>
              <a:rPr lang="en-US" sz="1600" dirty="0" smtClean="0"/>
              <a:t> </a:t>
            </a:r>
            <a:r>
              <a:rPr lang="en-US" sz="1600" dirty="0" err="1" smtClean="0"/>
              <a:t>thông</a:t>
            </a:r>
            <a:r>
              <a:rPr lang="en-US" sz="1600" dirty="0" smtClean="0"/>
              <a:t> tin </a:t>
            </a:r>
            <a:r>
              <a:rPr lang="en-US" sz="1600" dirty="0" err="1" smtClean="0"/>
              <a:t>địa</a:t>
            </a:r>
            <a:r>
              <a:rPr lang="en-US" sz="1600" dirty="0" smtClean="0"/>
              <a:t> </a:t>
            </a:r>
            <a:r>
              <a:rPr lang="en-US" sz="1600" dirty="0" err="1" smtClean="0"/>
              <a:t>điểm</a:t>
            </a:r>
            <a:r>
              <a:rPr lang="en-US" sz="1600" dirty="0" smtClean="0"/>
              <a:t> </a:t>
            </a:r>
            <a:r>
              <a:rPr lang="en-US" sz="1600" dirty="0" err="1" smtClean="0"/>
              <a:t>bằng</a:t>
            </a:r>
            <a:r>
              <a:rPr lang="en-US" sz="1600" dirty="0" smtClean="0"/>
              <a:t> </a:t>
            </a:r>
            <a:r>
              <a:rPr lang="en-US" sz="1600" dirty="0" err="1" smtClean="0"/>
              <a:t>tay</a:t>
            </a:r>
            <a:r>
              <a:rPr lang="en-US" sz="1600" dirty="0" smtClean="0"/>
              <a:t>)</a:t>
            </a:r>
          </a:p>
          <a:p>
            <a:r>
              <a:rPr lang="en-US" sz="1600" dirty="0" err="1" smtClean="0"/>
              <a:t>Các</a:t>
            </a:r>
            <a:r>
              <a:rPr lang="en-US" sz="1600" dirty="0" smtClean="0"/>
              <a:t> </a:t>
            </a:r>
            <a:r>
              <a:rPr lang="en-US" sz="1600" dirty="0" err="1" smtClean="0"/>
              <a:t>trường</a:t>
            </a:r>
            <a:r>
              <a:rPr lang="en-US" sz="1600" dirty="0" smtClean="0"/>
              <a:t> </a:t>
            </a:r>
            <a:r>
              <a:rPr lang="en-US" sz="1600" dirty="0" err="1" smtClean="0"/>
              <a:t>hợp</a:t>
            </a:r>
            <a:r>
              <a:rPr lang="en-US" sz="1600" dirty="0" smtClean="0"/>
              <a:t> </a:t>
            </a:r>
            <a:r>
              <a:rPr lang="en-US" sz="1600" dirty="0" err="1" smtClean="0"/>
              <a:t>ngoại</a:t>
            </a:r>
            <a:r>
              <a:rPr lang="en-US" sz="1600" dirty="0" smtClean="0"/>
              <a:t> </a:t>
            </a:r>
            <a:r>
              <a:rPr lang="en-US" sz="1600" dirty="0" err="1" smtClean="0"/>
              <a:t>lệ</a:t>
            </a:r>
            <a:r>
              <a:rPr lang="en-US" sz="1600" dirty="0" smtClean="0"/>
              <a:t> (</a:t>
            </a:r>
            <a:r>
              <a:rPr lang="en-US" sz="1600" dirty="0" err="1" smtClean="0"/>
              <a:t>thanh</a:t>
            </a:r>
            <a:r>
              <a:rPr lang="en-US" sz="1600" dirty="0" smtClean="0"/>
              <a:t> </a:t>
            </a:r>
            <a:r>
              <a:rPr lang="en-US" sz="1600" dirty="0" err="1" smtClean="0"/>
              <a:t>toán</a:t>
            </a:r>
            <a:r>
              <a:rPr lang="en-US" sz="1600" dirty="0" smtClean="0"/>
              <a:t> 100%, </a:t>
            </a:r>
            <a:r>
              <a:rPr lang="en-US" sz="1600" dirty="0" err="1" smtClean="0"/>
              <a:t>gộp</a:t>
            </a:r>
            <a:r>
              <a:rPr lang="en-US" sz="1600" dirty="0" smtClean="0"/>
              <a:t> </a:t>
            </a:r>
            <a:r>
              <a:rPr lang="en-US" sz="1600" dirty="0" err="1" smtClean="0"/>
              <a:t>qouta</a:t>
            </a:r>
            <a:r>
              <a:rPr lang="en-US" sz="1600" dirty="0" smtClean="0"/>
              <a:t>, </a:t>
            </a:r>
            <a:r>
              <a:rPr lang="en-US" sz="1600" dirty="0" err="1" smtClean="0"/>
              <a:t>mượn</a:t>
            </a:r>
            <a:r>
              <a:rPr lang="en-US" sz="1600" dirty="0" smtClean="0"/>
              <a:t> quota,…)</a:t>
            </a:r>
          </a:p>
          <a:p>
            <a:r>
              <a:rPr lang="en-US" sz="1600" dirty="0" err="1" smtClean="0"/>
              <a:t>Lưu</a:t>
            </a:r>
            <a:r>
              <a:rPr lang="en-US" sz="1600" dirty="0" smtClean="0"/>
              <a:t> </a:t>
            </a:r>
            <a:r>
              <a:rPr lang="en-US" sz="1600" dirty="0" err="1" smtClean="0"/>
              <a:t>trữ</a:t>
            </a:r>
            <a:r>
              <a:rPr lang="en-US" sz="1600" dirty="0" smtClean="0"/>
              <a:t> user.</a:t>
            </a:r>
          </a:p>
          <a:p>
            <a:r>
              <a:rPr lang="en-US" sz="1600" dirty="0" err="1" smtClean="0"/>
              <a:t>Chủ</a:t>
            </a:r>
            <a:r>
              <a:rPr lang="en-US" sz="1600" dirty="0" smtClean="0"/>
              <a:t> </a:t>
            </a:r>
            <a:r>
              <a:rPr lang="en-US" sz="1600" dirty="0" err="1" smtClean="0"/>
              <a:t>động</a:t>
            </a:r>
            <a:r>
              <a:rPr lang="en-US" sz="1600" dirty="0" smtClean="0"/>
              <a:t> </a:t>
            </a:r>
            <a:r>
              <a:rPr lang="en-US" sz="1600" dirty="0" err="1" smtClean="0"/>
              <a:t>gửi</a:t>
            </a:r>
            <a:r>
              <a:rPr lang="en-US" sz="1600" dirty="0" smtClean="0"/>
              <a:t> email </a:t>
            </a:r>
            <a:r>
              <a:rPr lang="en-US" sz="1600" dirty="0" err="1" smtClean="0"/>
              <a:t>cho</a:t>
            </a:r>
            <a:r>
              <a:rPr lang="en-US" sz="1600" dirty="0" smtClean="0"/>
              <a:t> </a:t>
            </a:r>
            <a:r>
              <a:rPr lang="en-US" sz="1600" dirty="0" err="1" smtClean="0"/>
              <a:t>nhà</a:t>
            </a:r>
            <a:r>
              <a:rPr lang="en-US" sz="1600" dirty="0" smtClean="0"/>
              <a:t> </a:t>
            </a:r>
            <a:r>
              <a:rPr lang="en-US" sz="1600" dirty="0" err="1" smtClean="0"/>
              <a:t>phân</a:t>
            </a:r>
            <a:r>
              <a:rPr lang="en-US" sz="1600" dirty="0" smtClean="0"/>
              <a:t> </a:t>
            </a:r>
            <a:r>
              <a:rPr lang="en-US" sz="1600" dirty="0" err="1" smtClean="0"/>
              <a:t>phối</a:t>
            </a:r>
            <a:r>
              <a:rPr lang="en-US" sz="1600" dirty="0" smtClean="0"/>
              <a:t> </a:t>
            </a:r>
            <a:r>
              <a:rPr lang="en-US" sz="1600" dirty="0" err="1" smtClean="0"/>
              <a:t>sau</a:t>
            </a:r>
            <a:r>
              <a:rPr lang="en-US" sz="1600" dirty="0" smtClean="0"/>
              <a:t> </a:t>
            </a:r>
            <a:r>
              <a:rPr lang="en-US" sz="1600" dirty="0" err="1" smtClean="0"/>
              <a:t>khi</a:t>
            </a:r>
            <a:r>
              <a:rPr lang="en-US" sz="1600" dirty="0" smtClean="0"/>
              <a:t> </a:t>
            </a:r>
            <a:r>
              <a:rPr lang="en-US" sz="1600" dirty="0" err="1" smtClean="0"/>
              <a:t>hoàn</a:t>
            </a:r>
            <a:r>
              <a:rPr lang="en-US" sz="1600" dirty="0" smtClean="0"/>
              <a:t> </a:t>
            </a:r>
            <a:r>
              <a:rPr lang="en-US" sz="1600" dirty="0" err="1" smtClean="0"/>
              <a:t>tất</a:t>
            </a:r>
            <a:r>
              <a:rPr lang="en-US" sz="1600" dirty="0" smtClean="0"/>
              <a:t> </a:t>
            </a:r>
            <a:r>
              <a:rPr lang="en-US" sz="1600" dirty="0" err="1" smtClean="0"/>
              <a:t>từng</a:t>
            </a:r>
            <a:r>
              <a:rPr lang="en-US" sz="1600" dirty="0" smtClean="0"/>
              <a:t> </a:t>
            </a:r>
            <a:r>
              <a:rPr lang="en-US" sz="1600" dirty="0" err="1" smtClean="0"/>
              <a:t>công</a:t>
            </a:r>
            <a:r>
              <a:rPr lang="en-US" sz="1600" dirty="0" smtClean="0"/>
              <a:t> </a:t>
            </a:r>
            <a:r>
              <a:rPr lang="en-US" sz="1600" dirty="0" err="1" smtClean="0"/>
              <a:t>đoạn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838200" y="4038600"/>
            <a:ext cx="1981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No-Finance Meeting Subsidy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4800600"/>
            <a:ext cx="1981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Finance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Meeting Subsidy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5638800"/>
            <a:ext cx="1981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Meeting Oversea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10302" y="4572000"/>
            <a:ext cx="2488703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USER DATABASE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61648" y="3733800"/>
            <a:ext cx="358666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UPDATE PIN LIST FROM RULE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56388" y="5943600"/>
            <a:ext cx="358666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UPDATE PAYMENT INFO FROM IT (TBD)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4" idx="3"/>
            <a:endCxn id="7" idx="1"/>
          </p:cNvCxnSpPr>
          <p:nvPr/>
        </p:nvCxnSpPr>
        <p:spPr>
          <a:xfrm>
            <a:off x="2819400" y="4305300"/>
            <a:ext cx="790902" cy="800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>
            <a:off x="2819400" y="5067300"/>
            <a:ext cx="790902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  <a:endCxn id="7" idx="1"/>
          </p:cNvCxnSpPr>
          <p:nvPr/>
        </p:nvCxnSpPr>
        <p:spPr>
          <a:xfrm flipV="1">
            <a:off x="2819400" y="5105400"/>
            <a:ext cx="790902" cy="800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  <a:endCxn id="7" idx="0"/>
          </p:cNvCxnSpPr>
          <p:nvPr/>
        </p:nvCxnSpPr>
        <p:spPr>
          <a:xfrm flipH="1">
            <a:off x="4854654" y="4267200"/>
            <a:ext cx="324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7" idx="2"/>
          </p:cNvCxnSpPr>
          <p:nvPr/>
        </p:nvCxnSpPr>
        <p:spPr>
          <a:xfrm flipV="1">
            <a:off x="4849718" y="5638800"/>
            <a:ext cx="4936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162800" y="3592776"/>
            <a:ext cx="1752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Report Management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162800" y="4237632"/>
            <a:ext cx="1752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Finance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62800" y="4819936"/>
            <a:ext cx="1752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Payment Form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62800" y="5396552"/>
            <a:ext cx="1752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Email to staff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162800" y="5943600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Transaction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(ADA, Venue, Date)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>
            <a:stCxn id="7" idx="3"/>
            <a:endCxn id="25" idx="1"/>
          </p:cNvCxnSpPr>
          <p:nvPr/>
        </p:nvCxnSpPr>
        <p:spPr>
          <a:xfrm flipV="1">
            <a:off x="6099005" y="3897576"/>
            <a:ext cx="1063795" cy="12078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7" idx="3"/>
            <a:endCxn id="26" idx="1"/>
          </p:cNvCxnSpPr>
          <p:nvPr/>
        </p:nvCxnSpPr>
        <p:spPr>
          <a:xfrm flipV="1">
            <a:off x="6099005" y="4504332"/>
            <a:ext cx="1063795" cy="6010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3"/>
            <a:endCxn id="27" idx="1"/>
          </p:cNvCxnSpPr>
          <p:nvPr/>
        </p:nvCxnSpPr>
        <p:spPr>
          <a:xfrm flipV="1">
            <a:off x="6099005" y="5086636"/>
            <a:ext cx="1063795" cy="187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7" idx="3"/>
            <a:endCxn id="28" idx="1"/>
          </p:cNvCxnSpPr>
          <p:nvPr/>
        </p:nvCxnSpPr>
        <p:spPr>
          <a:xfrm>
            <a:off x="6099005" y="5105400"/>
            <a:ext cx="1063795" cy="5578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3"/>
            <a:endCxn id="29" idx="1"/>
          </p:cNvCxnSpPr>
          <p:nvPr/>
        </p:nvCxnSpPr>
        <p:spPr>
          <a:xfrm>
            <a:off x="6099005" y="5105400"/>
            <a:ext cx="1063795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miley Face 43"/>
          <p:cNvSpPr/>
          <p:nvPr/>
        </p:nvSpPr>
        <p:spPr>
          <a:xfrm>
            <a:off x="40944" y="4835856"/>
            <a:ext cx="457200" cy="4572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stCxn id="44" idx="0"/>
            <a:endCxn id="4" idx="1"/>
          </p:cNvCxnSpPr>
          <p:nvPr/>
        </p:nvCxnSpPr>
        <p:spPr>
          <a:xfrm flipV="1">
            <a:off x="269544" y="4305300"/>
            <a:ext cx="568656" cy="5305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4" idx="6"/>
            <a:endCxn id="5" idx="1"/>
          </p:cNvCxnSpPr>
          <p:nvPr/>
        </p:nvCxnSpPr>
        <p:spPr>
          <a:xfrm>
            <a:off x="498144" y="5064456"/>
            <a:ext cx="340056" cy="28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4" idx="4"/>
            <a:endCxn id="6" idx="1"/>
          </p:cNvCxnSpPr>
          <p:nvPr/>
        </p:nvCxnSpPr>
        <p:spPr>
          <a:xfrm>
            <a:off x="269544" y="5293056"/>
            <a:ext cx="568656" cy="6124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ank-you1.jpg"/>
          <p:cNvPicPr>
            <a:picLocks noChangeAspect="1"/>
          </p:cNvPicPr>
          <p:nvPr/>
        </p:nvPicPr>
        <p:blipFill>
          <a:blip r:embed="rId2" cstate="print"/>
          <a:srcRect r="2128" b="9813"/>
          <a:stretch>
            <a:fillRect/>
          </a:stretch>
        </p:blipFill>
        <p:spPr>
          <a:xfrm>
            <a:off x="2071670" y="2202798"/>
            <a:ext cx="4786346" cy="272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2400"/>
            <a:ext cx="56388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/>
            <a:r>
              <a:rPr lang="en-US" sz="2500" b="1" dirty="0" smtClean="0">
                <a:solidFill>
                  <a:schemeClr val="bg1"/>
                </a:solidFill>
              </a:rPr>
              <a:t>HỘI HỌP KHÔNG HỖ TRỢ CHI PHÍ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0"/>
            <a:ext cx="3505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0" y="12954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 smtClean="0">
                <a:solidFill>
                  <a:srgbClr val="FF0000"/>
                </a:solidFill>
              </a:rPr>
              <a:t>1. </a:t>
            </a:r>
            <a:r>
              <a:rPr lang="en-US" sz="1600" b="1" u="sng" dirty="0" err="1" smtClean="0">
                <a:solidFill>
                  <a:srgbClr val="FF0000"/>
                </a:solidFill>
              </a:rPr>
              <a:t>Định</a:t>
            </a:r>
            <a:r>
              <a:rPr lang="en-US" sz="1600" b="1" u="sng" dirty="0" smtClean="0">
                <a:solidFill>
                  <a:srgbClr val="FF0000"/>
                </a:solidFill>
              </a:rPr>
              <a:t> </a:t>
            </a:r>
            <a:r>
              <a:rPr lang="en-US" sz="1600" b="1" u="sng" dirty="0" err="1" smtClean="0">
                <a:solidFill>
                  <a:srgbClr val="FF0000"/>
                </a:solidFill>
              </a:rPr>
              <a:t>nghĩa</a:t>
            </a:r>
            <a:r>
              <a:rPr lang="en-US" sz="1600" b="1" dirty="0" smtClean="0">
                <a:solidFill>
                  <a:srgbClr val="FF0000"/>
                </a:solidFill>
              </a:rPr>
              <a:t>:</a:t>
            </a:r>
            <a:r>
              <a:rPr lang="en-US" sz="1600" b="1" dirty="0" smtClean="0"/>
              <a:t>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</a:t>
            </a:r>
            <a:r>
              <a:rPr lang="en-US" sz="1600" dirty="0" err="1" smtClean="0"/>
              <a:t>không</a:t>
            </a:r>
            <a:r>
              <a:rPr lang="en-US" sz="1600" dirty="0" smtClean="0"/>
              <a:t> </a:t>
            </a:r>
            <a:r>
              <a:rPr lang="en-US" sz="1600" dirty="0" err="1" smtClean="0"/>
              <a:t>hỗ</a:t>
            </a:r>
            <a:r>
              <a:rPr lang="en-US" sz="1600" dirty="0" smtClean="0"/>
              <a:t> </a:t>
            </a:r>
            <a:r>
              <a:rPr lang="en-US" sz="1600" dirty="0" err="1" smtClean="0"/>
              <a:t>trợ</a:t>
            </a:r>
            <a:r>
              <a:rPr lang="en-US" sz="1600" dirty="0" smtClean="0"/>
              <a:t> chi </a:t>
            </a:r>
            <a:r>
              <a:rPr lang="en-US" sz="1600" dirty="0" err="1" smtClean="0"/>
              <a:t>phí</a:t>
            </a:r>
            <a:r>
              <a:rPr lang="en-US" sz="1600" dirty="0" smtClean="0"/>
              <a:t> </a:t>
            </a:r>
            <a:r>
              <a:rPr lang="en-US" sz="1600" dirty="0" err="1" smtClean="0"/>
              <a:t>là</a:t>
            </a:r>
            <a:r>
              <a:rPr lang="en-US" sz="1600" dirty="0" smtClean="0"/>
              <a:t> </a:t>
            </a:r>
            <a:r>
              <a:rPr lang="en-US" sz="1600" dirty="0" err="1" smtClean="0"/>
              <a:t>loại</a:t>
            </a:r>
            <a:r>
              <a:rPr lang="en-US" sz="1600" dirty="0" smtClean="0"/>
              <a:t>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</a:t>
            </a:r>
            <a:r>
              <a:rPr lang="en-US" sz="1600" dirty="0" err="1" smtClean="0"/>
              <a:t>mà</a:t>
            </a:r>
            <a:r>
              <a:rPr lang="en-US" sz="1600" dirty="0" smtClean="0"/>
              <a:t> Amway </a:t>
            </a:r>
            <a:r>
              <a:rPr lang="en-US" sz="1600" dirty="0" err="1" smtClean="0"/>
              <a:t>chỉ</a:t>
            </a:r>
            <a:r>
              <a:rPr lang="en-US" sz="1600" dirty="0" smtClean="0"/>
              <a:t> </a:t>
            </a:r>
            <a:r>
              <a:rPr lang="en-US" sz="1600" dirty="0" err="1" smtClean="0"/>
              <a:t>hỗ</a:t>
            </a:r>
            <a:r>
              <a:rPr lang="en-US" sz="1600" dirty="0" smtClean="0"/>
              <a:t> </a:t>
            </a:r>
            <a:r>
              <a:rPr lang="en-US" sz="1600" dirty="0" err="1" smtClean="0"/>
              <a:t>trợ</a:t>
            </a:r>
            <a:r>
              <a:rPr lang="en-US" sz="1600" dirty="0" smtClean="0"/>
              <a:t> </a:t>
            </a:r>
            <a:r>
              <a:rPr lang="en-US" sz="1600" dirty="0" err="1" smtClean="0"/>
              <a:t>cho</a:t>
            </a:r>
            <a:r>
              <a:rPr lang="en-US" sz="1600" dirty="0" smtClean="0"/>
              <a:t> </a:t>
            </a:r>
            <a:r>
              <a:rPr lang="en-US" sz="1600" dirty="0" err="1" smtClean="0"/>
              <a:t>nhà</a:t>
            </a:r>
            <a:r>
              <a:rPr lang="en-US" sz="1600" dirty="0" smtClean="0"/>
              <a:t> </a:t>
            </a:r>
            <a:r>
              <a:rPr lang="en-US" sz="1600" dirty="0" err="1" smtClean="0"/>
              <a:t>phân</a:t>
            </a:r>
            <a:r>
              <a:rPr lang="en-US" sz="1600" dirty="0" smtClean="0"/>
              <a:t> </a:t>
            </a:r>
            <a:r>
              <a:rPr lang="en-US" sz="1600" dirty="0" err="1" smtClean="0"/>
              <a:t>phối</a:t>
            </a:r>
            <a:r>
              <a:rPr lang="en-US" sz="1600" dirty="0" smtClean="0"/>
              <a:t> </a:t>
            </a:r>
            <a:r>
              <a:rPr lang="en-US" sz="1600" dirty="0" err="1" smtClean="0"/>
              <a:t>về</a:t>
            </a:r>
            <a:r>
              <a:rPr lang="en-US" sz="1600" dirty="0" smtClean="0"/>
              <a:t> </a:t>
            </a:r>
            <a:r>
              <a:rPr lang="en-US" sz="1600" dirty="0" err="1" smtClean="0"/>
              <a:t>mặt</a:t>
            </a:r>
            <a:r>
              <a:rPr lang="en-US" sz="1600" dirty="0" smtClean="0"/>
              <a:t> </a:t>
            </a:r>
            <a:r>
              <a:rPr lang="en-US" sz="1600" dirty="0" err="1" smtClean="0"/>
              <a:t>giấy</a:t>
            </a:r>
            <a:r>
              <a:rPr lang="en-US" sz="1600" dirty="0" smtClean="0"/>
              <a:t> </a:t>
            </a:r>
            <a:r>
              <a:rPr lang="en-US" sz="1600" dirty="0" err="1" smtClean="0"/>
              <a:t>tờ</a:t>
            </a:r>
            <a:r>
              <a:rPr lang="en-US" sz="1600" dirty="0" smtClean="0"/>
              <a:t>, </a:t>
            </a:r>
            <a:r>
              <a:rPr lang="en-US" sz="1600" dirty="0" err="1" smtClean="0"/>
              <a:t>để</a:t>
            </a:r>
            <a:r>
              <a:rPr lang="en-US" sz="1600" dirty="0" smtClean="0"/>
              <a:t> </a:t>
            </a:r>
            <a:r>
              <a:rPr lang="en-US" sz="1600" dirty="0" err="1" smtClean="0"/>
              <a:t>nhà</a:t>
            </a:r>
            <a:r>
              <a:rPr lang="en-US" sz="1600" dirty="0" smtClean="0"/>
              <a:t> </a:t>
            </a:r>
            <a:r>
              <a:rPr lang="en-US" sz="1600" dirty="0" err="1" smtClean="0"/>
              <a:t>phân</a:t>
            </a:r>
            <a:r>
              <a:rPr lang="en-US" sz="1600" dirty="0" smtClean="0"/>
              <a:t> </a:t>
            </a:r>
            <a:r>
              <a:rPr lang="en-US" sz="1600" dirty="0" err="1" smtClean="0"/>
              <a:t>phối</a:t>
            </a:r>
            <a:r>
              <a:rPr lang="en-US" sz="1600" dirty="0" smtClean="0"/>
              <a:t> </a:t>
            </a:r>
            <a:r>
              <a:rPr lang="en-US" sz="1600" dirty="0" err="1" smtClean="0"/>
              <a:t>trực</a:t>
            </a:r>
            <a:r>
              <a:rPr lang="en-US" sz="1600" dirty="0" smtClean="0"/>
              <a:t> </a:t>
            </a:r>
            <a:r>
              <a:rPr lang="en-US" sz="1600" dirty="0" err="1" smtClean="0"/>
              <a:t>tiếp</a:t>
            </a:r>
            <a:r>
              <a:rPr lang="en-US" sz="1600" dirty="0" smtClean="0"/>
              <a:t> </a:t>
            </a:r>
            <a:r>
              <a:rPr lang="en-US" sz="1600" dirty="0" err="1" smtClean="0"/>
              <a:t>xin</a:t>
            </a:r>
            <a:r>
              <a:rPr lang="en-US" sz="1600" dirty="0" smtClean="0"/>
              <a:t> </a:t>
            </a:r>
            <a:r>
              <a:rPr lang="en-US" sz="1600" dirty="0" err="1" smtClean="0"/>
              <a:t>phép</a:t>
            </a:r>
            <a:r>
              <a:rPr lang="en-US" sz="1600" dirty="0" smtClean="0"/>
              <a:t> </a:t>
            </a:r>
            <a:r>
              <a:rPr lang="en-US" sz="1600" dirty="0" err="1" smtClean="0"/>
              <a:t>bên</a:t>
            </a:r>
            <a:r>
              <a:rPr lang="en-US" sz="1600" dirty="0" smtClean="0"/>
              <a:t> </a:t>
            </a:r>
            <a:r>
              <a:rPr lang="en-US" sz="1600" dirty="0" err="1" smtClean="0"/>
              <a:t>chính</a:t>
            </a:r>
            <a:r>
              <a:rPr lang="en-US" sz="1600" dirty="0" smtClean="0"/>
              <a:t> </a:t>
            </a:r>
            <a:r>
              <a:rPr lang="en-US" sz="1600" dirty="0" err="1" smtClean="0"/>
              <a:t>quyền</a:t>
            </a:r>
            <a:r>
              <a:rPr lang="en-US" sz="1600" dirty="0" smtClean="0"/>
              <a:t> </a:t>
            </a:r>
            <a:r>
              <a:rPr lang="en-US" sz="1600" dirty="0" err="1" smtClean="0"/>
              <a:t>địa</a:t>
            </a:r>
            <a:r>
              <a:rPr lang="en-US" sz="1600" dirty="0" smtClean="0"/>
              <a:t> </a:t>
            </a:r>
            <a:r>
              <a:rPr lang="en-US" sz="1600" dirty="0" err="1" smtClean="0"/>
              <a:t>phương</a:t>
            </a:r>
            <a:r>
              <a:rPr lang="en-US" sz="1600" dirty="0" smtClean="0"/>
              <a:t> </a:t>
            </a:r>
            <a:r>
              <a:rPr lang="en-US" sz="1600" dirty="0" err="1" smtClean="0"/>
              <a:t>tại</a:t>
            </a:r>
            <a:r>
              <a:rPr lang="en-US" sz="1600" dirty="0" smtClean="0"/>
              <a:t> </a:t>
            </a:r>
            <a:r>
              <a:rPr lang="en-US" sz="1600" dirty="0" err="1" smtClean="0"/>
              <a:t>nơi</a:t>
            </a:r>
            <a:r>
              <a:rPr lang="en-US" sz="1600" dirty="0" smtClean="0"/>
              <a:t> </a:t>
            </a:r>
            <a:r>
              <a:rPr lang="en-US" sz="1600" dirty="0" err="1" smtClean="0"/>
              <a:t>diễn</a:t>
            </a:r>
            <a:r>
              <a:rPr lang="en-US" sz="1600" dirty="0" smtClean="0"/>
              <a:t> </a:t>
            </a:r>
            <a:r>
              <a:rPr lang="en-US" sz="1600" dirty="0" err="1" smtClean="0"/>
              <a:t>ra</a:t>
            </a:r>
            <a:r>
              <a:rPr lang="en-US" sz="1600" dirty="0" smtClean="0"/>
              <a:t>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.  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0" y="2209800"/>
            <a:ext cx="9144000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 smtClean="0">
                <a:solidFill>
                  <a:srgbClr val="FF0000"/>
                </a:solidFill>
              </a:rPr>
              <a:t>2.Quy </a:t>
            </a:r>
            <a:r>
              <a:rPr lang="en-US" sz="1600" b="1" u="sng" dirty="0" err="1" smtClean="0">
                <a:solidFill>
                  <a:srgbClr val="FF0000"/>
                </a:solidFill>
              </a:rPr>
              <a:t>đinh</a:t>
            </a:r>
            <a:r>
              <a:rPr lang="en-US" sz="1600" b="1" dirty="0" smtClean="0">
                <a:solidFill>
                  <a:srgbClr val="FF0000"/>
                </a:solidFill>
              </a:rPr>
              <a:t>:</a:t>
            </a:r>
            <a:r>
              <a:rPr lang="en-US" sz="1600" b="1" dirty="0" smtClean="0"/>
              <a:t> </a:t>
            </a:r>
          </a:p>
          <a:p>
            <a:pPr>
              <a:buFontTx/>
              <a:buChar char="-"/>
            </a:pPr>
            <a:r>
              <a:rPr lang="en-US" sz="1600" b="1" dirty="0" smtClean="0"/>
              <a:t> </a:t>
            </a:r>
            <a:r>
              <a:rPr lang="en-US" sz="1600" b="1" dirty="0" err="1" smtClean="0"/>
              <a:t>Người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tổ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chức</a:t>
            </a:r>
            <a:r>
              <a:rPr lang="en-US" sz="1600" b="1" dirty="0" smtClean="0"/>
              <a:t>: </a:t>
            </a:r>
            <a:r>
              <a:rPr lang="en-US" sz="1600" dirty="0" err="1" smtClean="0"/>
              <a:t>là</a:t>
            </a:r>
            <a:r>
              <a:rPr lang="en-US" sz="1600" dirty="0" smtClean="0"/>
              <a:t> </a:t>
            </a:r>
            <a:r>
              <a:rPr lang="en-US" sz="1600" dirty="0" err="1" smtClean="0"/>
              <a:t>người</a:t>
            </a:r>
            <a:r>
              <a:rPr lang="en-US" sz="1600" dirty="0" smtClean="0"/>
              <a:t> </a:t>
            </a:r>
            <a:r>
              <a:rPr lang="en-US" sz="1600" dirty="0" err="1" smtClean="0"/>
              <a:t>chịu</a:t>
            </a:r>
            <a:r>
              <a:rPr lang="en-US" sz="1600" dirty="0" smtClean="0"/>
              <a:t> </a:t>
            </a:r>
            <a:r>
              <a:rPr lang="en-US" sz="1600" dirty="0" err="1" smtClean="0"/>
              <a:t>trách</a:t>
            </a:r>
            <a:r>
              <a:rPr lang="en-US" sz="1600" dirty="0" smtClean="0"/>
              <a:t> </a:t>
            </a:r>
            <a:r>
              <a:rPr lang="en-US" sz="1600" dirty="0" err="1" smtClean="0"/>
              <a:t>nhiệm</a:t>
            </a:r>
            <a:r>
              <a:rPr lang="en-US" sz="1600" dirty="0" smtClean="0"/>
              <a:t> </a:t>
            </a:r>
            <a:r>
              <a:rPr lang="en-US" sz="1600" dirty="0" err="1" smtClean="0"/>
              <a:t>mọi</a:t>
            </a:r>
            <a:r>
              <a:rPr lang="en-US" sz="1600" dirty="0" smtClean="0"/>
              <a:t> </a:t>
            </a:r>
            <a:r>
              <a:rPr lang="en-US" sz="1600" dirty="0" err="1" smtClean="0"/>
              <a:t>vấn</a:t>
            </a:r>
            <a:r>
              <a:rPr lang="en-US" sz="1600" dirty="0" smtClean="0"/>
              <a:t> </a:t>
            </a:r>
            <a:r>
              <a:rPr lang="en-US" sz="1600" dirty="0" err="1" smtClean="0"/>
              <a:t>đề</a:t>
            </a:r>
            <a:r>
              <a:rPr lang="en-US" sz="1600" dirty="0" smtClean="0"/>
              <a:t> </a:t>
            </a:r>
            <a:r>
              <a:rPr lang="en-US" sz="1600" dirty="0" err="1" smtClean="0"/>
              <a:t>liên</a:t>
            </a:r>
            <a:r>
              <a:rPr lang="en-US" sz="1600" dirty="0" smtClean="0"/>
              <a:t> </a:t>
            </a:r>
            <a:r>
              <a:rPr lang="en-US" sz="1600" dirty="0" err="1" smtClean="0"/>
              <a:t>quan</a:t>
            </a:r>
            <a:r>
              <a:rPr lang="en-US" sz="1600" dirty="0" smtClean="0"/>
              <a:t> </a:t>
            </a:r>
            <a:r>
              <a:rPr lang="en-US" sz="1600" dirty="0" err="1" smtClean="0"/>
              <a:t>đến</a:t>
            </a:r>
            <a:r>
              <a:rPr lang="en-US" sz="1600" dirty="0" smtClean="0"/>
              <a:t>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(</a:t>
            </a:r>
            <a:r>
              <a:rPr lang="en-US" sz="1600" dirty="0" err="1" smtClean="0"/>
              <a:t>nếu</a:t>
            </a:r>
            <a:r>
              <a:rPr lang="en-US" sz="1600" dirty="0" smtClean="0"/>
              <a:t> </a:t>
            </a:r>
            <a:r>
              <a:rPr lang="en-US" sz="1600" dirty="0" err="1" smtClean="0"/>
              <a:t>có</a:t>
            </a:r>
            <a:r>
              <a:rPr lang="en-US" sz="1600" dirty="0" smtClean="0"/>
              <a:t>) </a:t>
            </a:r>
            <a:r>
              <a:rPr lang="en-US" sz="1600" dirty="0" err="1" smtClean="0"/>
              <a:t>và</a:t>
            </a:r>
            <a:r>
              <a:rPr lang="en-US" sz="1600" dirty="0" smtClean="0"/>
              <a:t> </a:t>
            </a:r>
            <a:r>
              <a:rPr lang="en-US" sz="1600" dirty="0" err="1" smtClean="0"/>
              <a:t>phải</a:t>
            </a:r>
            <a:r>
              <a:rPr lang="en-US" sz="1600" dirty="0" smtClean="0"/>
              <a:t> </a:t>
            </a:r>
            <a:r>
              <a:rPr lang="en-US" sz="1600" dirty="0" err="1" smtClean="0"/>
              <a:t>là</a:t>
            </a:r>
            <a:r>
              <a:rPr lang="en-US" sz="1600" dirty="0" smtClean="0"/>
              <a:t> </a:t>
            </a:r>
            <a:r>
              <a:rPr lang="en-US" sz="1600" dirty="0" err="1" smtClean="0"/>
              <a:t>Nhà</a:t>
            </a:r>
            <a:r>
              <a:rPr lang="en-US" sz="1600" dirty="0" smtClean="0"/>
              <a:t> </a:t>
            </a:r>
            <a:r>
              <a:rPr lang="en-US" sz="1600" dirty="0" err="1" smtClean="0"/>
              <a:t>Phân</a:t>
            </a:r>
            <a:r>
              <a:rPr lang="en-US" sz="1600" dirty="0" smtClean="0"/>
              <a:t> </a:t>
            </a:r>
            <a:r>
              <a:rPr lang="en-US" sz="1600" dirty="0" err="1" smtClean="0"/>
              <a:t>Phối</a:t>
            </a:r>
            <a:r>
              <a:rPr lang="en-US" sz="1600" dirty="0" smtClean="0"/>
              <a:t> </a:t>
            </a:r>
            <a:r>
              <a:rPr lang="en-US" sz="1600" dirty="0" err="1" smtClean="0"/>
              <a:t>đạt</a:t>
            </a:r>
            <a:r>
              <a:rPr lang="en-US" sz="1600" dirty="0" smtClean="0"/>
              <a:t> </a:t>
            </a:r>
            <a:r>
              <a:rPr lang="en-US" sz="1600" dirty="0" err="1" smtClean="0"/>
              <a:t>cấp</a:t>
            </a:r>
            <a:r>
              <a:rPr lang="en-US" sz="1600" dirty="0" smtClean="0"/>
              <a:t> </a:t>
            </a:r>
            <a:r>
              <a:rPr lang="en-US" sz="1600" dirty="0" err="1" smtClean="0"/>
              <a:t>bậc</a:t>
            </a:r>
            <a:r>
              <a:rPr lang="en-US" sz="1600" dirty="0" smtClean="0"/>
              <a:t> 12% </a:t>
            </a:r>
            <a:r>
              <a:rPr lang="en-US" sz="1600" dirty="0" err="1" smtClean="0"/>
              <a:t>trở</a:t>
            </a:r>
            <a:r>
              <a:rPr lang="en-US" sz="1600" dirty="0" smtClean="0"/>
              <a:t> </a:t>
            </a:r>
            <a:r>
              <a:rPr lang="en-US" sz="1600" dirty="0" err="1" smtClean="0"/>
              <a:t>lên</a:t>
            </a:r>
            <a:r>
              <a:rPr lang="en-US" sz="1600" dirty="0" smtClean="0"/>
              <a:t> </a:t>
            </a:r>
            <a:r>
              <a:rPr lang="en-US" sz="1600" dirty="0" err="1" smtClean="0"/>
              <a:t>mới</a:t>
            </a:r>
            <a:r>
              <a:rPr lang="en-US" sz="1600" dirty="0" smtClean="0"/>
              <a:t> </a:t>
            </a:r>
            <a:r>
              <a:rPr lang="en-US" sz="1600" dirty="0" err="1" smtClean="0"/>
              <a:t>được</a:t>
            </a:r>
            <a:r>
              <a:rPr lang="en-US" sz="1600" dirty="0" smtClean="0"/>
              <a:t> </a:t>
            </a:r>
            <a:r>
              <a:rPr lang="en-US" sz="1600" dirty="0" err="1" smtClean="0"/>
              <a:t>quyền</a:t>
            </a:r>
            <a:r>
              <a:rPr lang="en-US" sz="1600" dirty="0" smtClean="0"/>
              <a:t> </a:t>
            </a:r>
            <a:r>
              <a:rPr lang="en-US" sz="1600" dirty="0" err="1" smtClean="0"/>
              <a:t>đăng</a:t>
            </a:r>
            <a:r>
              <a:rPr lang="en-US" sz="1600" dirty="0" smtClean="0"/>
              <a:t> </a:t>
            </a:r>
            <a:r>
              <a:rPr lang="en-US" sz="1600" dirty="0" err="1" smtClean="0"/>
              <a:t>ký</a:t>
            </a:r>
            <a:r>
              <a:rPr lang="en-US" sz="1600" dirty="0" smtClean="0"/>
              <a:t> </a:t>
            </a:r>
            <a:r>
              <a:rPr lang="en-US" sz="1600" dirty="0" err="1" smtClean="0"/>
              <a:t>tổ</a:t>
            </a:r>
            <a:r>
              <a:rPr lang="en-US" sz="1600" dirty="0" smtClean="0"/>
              <a:t> </a:t>
            </a:r>
            <a:r>
              <a:rPr lang="en-US" sz="1600" dirty="0" err="1" smtClean="0"/>
              <a:t>chức</a:t>
            </a:r>
            <a:r>
              <a:rPr lang="en-US" sz="1600" dirty="0" smtClean="0"/>
              <a:t>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.</a:t>
            </a:r>
            <a:endParaRPr lang="en-US" sz="1100" dirty="0" smtClean="0"/>
          </a:p>
          <a:p>
            <a:endParaRPr lang="en-US" sz="1600" dirty="0" smtClean="0"/>
          </a:p>
          <a:p>
            <a:pPr>
              <a:buFontTx/>
              <a:buChar char="-"/>
            </a:pPr>
            <a:r>
              <a:rPr lang="en-US" sz="1600" b="1" dirty="0" smtClean="0"/>
              <a:t> </a:t>
            </a:r>
            <a:r>
              <a:rPr lang="en-US" sz="1600" b="1" dirty="0" err="1" smtClean="0"/>
              <a:t>Số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lượng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người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tham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dự</a:t>
            </a:r>
            <a:r>
              <a:rPr lang="en-US" sz="1600" b="1" dirty="0" smtClean="0"/>
              <a:t>: </a:t>
            </a:r>
          </a:p>
          <a:p>
            <a:pPr lvl="0"/>
            <a:r>
              <a:rPr lang="en-US" sz="1600" b="1" dirty="0" smtClean="0"/>
              <a:t>    </a:t>
            </a:r>
            <a:r>
              <a:rPr lang="en-US" sz="1600" dirty="0" smtClean="0"/>
              <a:t>+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50 </a:t>
            </a:r>
            <a:r>
              <a:rPr lang="en-US" sz="1600" dirty="0" err="1" smtClean="0"/>
              <a:t>người</a:t>
            </a:r>
            <a:r>
              <a:rPr lang="en-US" sz="1600" dirty="0" smtClean="0"/>
              <a:t>      : </a:t>
            </a:r>
            <a:r>
              <a:rPr lang="en-US" sz="1600" dirty="0" err="1" smtClean="0"/>
              <a:t>Nhà</a:t>
            </a:r>
            <a:r>
              <a:rPr lang="en-US" sz="1600" dirty="0" smtClean="0"/>
              <a:t> </a:t>
            </a:r>
            <a:r>
              <a:rPr lang="en-US" sz="1600" dirty="0" err="1" smtClean="0"/>
              <a:t>Phân</a:t>
            </a:r>
            <a:r>
              <a:rPr lang="en-US" sz="1600" dirty="0" smtClean="0"/>
              <a:t> </a:t>
            </a:r>
            <a:r>
              <a:rPr lang="en-US" sz="1600" dirty="0" err="1" smtClean="0"/>
              <a:t>đạt</a:t>
            </a:r>
            <a:r>
              <a:rPr lang="en-US" sz="1600" dirty="0" smtClean="0"/>
              <a:t> </a:t>
            </a:r>
            <a:r>
              <a:rPr lang="en-US" sz="1600" dirty="0" err="1" smtClean="0"/>
              <a:t>cấp</a:t>
            </a:r>
            <a:r>
              <a:rPr lang="en-US" sz="1600" dirty="0" smtClean="0"/>
              <a:t> </a:t>
            </a:r>
            <a:r>
              <a:rPr lang="en-US" sz="1600" dirty="0" err="1" smtClean="0"/>
              <a:t>bậc</a:t>
            </a:r>
            <a:r>
              <a:rPr lang="en-US" sz="1600" dirty="0" smtClean="0"/>
              <a:t> </a:t>
            </a:r>
            <a:r>
              <a:rPr lang="en-US" sz="1600" dirty="0" err="1" smtClean="0"/>
              <a:t>Phối</a:t>
            </a:r>
            <a:r>
              <a:rPr lang="en-US" sz="1600" dirty="0" smtClean="0"/>
              <a:t> 12%, Silver Producer, Gold Producer.</a:t>
            </a:r>
          </a:p>
          <a:p>
            <a:r>
              <a:rPr lang="en-US" sz="1600" dirty="0" smtClean="0"/>
              <a:t>    +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100 </a:t>
            </a:r>
            <a:r>
              <a:rPr lang="en-US" sz="1600" dirty="0" err="1" smtClean="0"/>
              <a:t>người</a:t>
            </a:r>
            <a:r>
              <a:rPr lang="en-US" sz="1600" dirty="0" smtClean="0"/>
              <a:t>    : </a:t>
            </a:r>
            <a:r>
              <a:rPr lang="en-US" sz="1600" dirty="0" err="1" smtClean="0"/>
              <a:t>Nhà</a:t>
            </a:r>
            <a:r>
              <a:rPr lang="en-US" sz="1600" dirty="0" smtClean="0"/>
              <a:t> </a:t>
            </a:r>
            <a:r>
              <a:rPr lang="en-US" sz="1600" dirty="0" err="1" smtClean="0"/>
              <a:t>Phân</a:t>
            </a:r>
            <a:r>
              <a:rPr lang="en-US" sz="1600" dirty="0" smtClean="0"/>
              <a:t> </a:t>
            </a:r>
            <a:r>
              <a:rPr lang="en-US" sz="1600" dirty="0" err="1" smtClean="0"/>
              <a:t>Phối</a:t>
            </a:r>
            <a:r>
              <a:rPr lang="en-US" sz="1600" dirty="0" smtClean="0"/>
              <a:t> </a:t>
            </a:r>
            <a:r>
              <a:rPr lang="en-US" sz="1600" dirty="0" err="1" smtClean="0"/>
              <a:t>đạt</a:t>
            </a:r>
            <a:r>
              <a:rPr lang="en-US" sz="1600" dirty="0" smtClean="0"/>
              <a:t> </a:t>
            </a:r>
            <a:r>
              <a:rPr lang="en-US" sz="1600" dirty="0" err="1" smtClean="0"/>
              <a:t>cấp</a:t>
            </a:r>
            <a:r>
              <a:rPr lang="en-US" sz="1600" dirty="0" smtClean="0"/>
              <a:t> </a:t>
            </a:r>
            <a:r>
              <a:rPr lang="en-US" sz="1600" dirty="0" err="1" smtClean="0"/>
              <a:t>bậc</a:t>
            </a:r>
            <a:r>
              <a:rPr lang="en-US" sz="1600" dirty="0" smtClean="0"/>
              <a:t> Platinum </a:t>
            </a:r>
            <a:r>
              <a:rPr lang="en-US" sz="1600" dirty="0" err="1" smtClean="0"/>
              <a:t>hoặc</a:t>
            </a:r>
            <a:r>
              <a:rPr lang="en-US" sz="1600" dirty="0" smtClean="0"/>
              <a:t> </a:t>
            </a:r>
            <a:r>
              <a:rPr lang="en-US" sz="1600" dirty="0" err="1" smtClean="0"/>
              <a:t>cao</a:t>
            </a:r>
            <a:r>
              <a:rPr lang="en-US" sz="1600" dirty="0" smtClean="0"/>
              <a:t> </a:t>
            </a:r>
            <a:r>
              <a:rPr lang="en-US" sz="1600" dirty="0" err="1" smtClean="0"/>
              <a:t>hơn</a:t>
            </a:r>
            <a:r>
              <a:rPr lang="en-US" sz="1600" dirty="0" smtClean="0"/>
              <a:t>.</a:t>
            </a:r>
          </a:p>
          <a:p>
            <a:pPr lvl="0"/>
            <a:r>
              <a:rPr lang="en-US" sz="1600" dirty="0" smtClean="0"/>
              <a:t>    +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500 </a:t>
            </a:r>
            <a:r>
              <a:rPr lang="en-US" sz="1600" dirty="0" err="1" smtClean="0"/>
              <a:t>người</a:t>
            </a:r>
            <a:r>
              <a:rPr lang="en-US" sz="1600" dirty="0" smtClean="0"/>
              <a:t>    : </a:t>
            </a:r>
            <a:r>
              <a:rPr lang="en-US" sz="1600" dirty="0" err="1" smtClean="0"/>
              <a:t>Nhà</a:t>
            </a:r>
            <a:r>
              <a:rPr lang="en-US" sz="1600" dirty="0" smtClean="0"/>
              <a:t> </a:t>
            </a:r>
            <a:r>
              <a:rPr lang="en-US" sz="1600" dirty="0" err="1" smtClean="0"/>
              <a:t>Phân</a:t>
            </a:r>
            <a:r>
              <a:rPr lang="en-US" sz="1600" dirty="0" smtClean="0"/>
              <a:t> </a:t>
            </a:r>
            <a:r>
              <a:rPr lang="en-US" sz="1600" dirty="0" err="1" smtClean="0"/>
              <a:t>Phối</a:t>
            </a:r>
            <a:r>
              <a:rPr lang="en-US" sz="1600" dirty="0" smtClean="0"/>
              <a:t> </a:t>
            </a:r>
            <a:r>
              <a:rPr lang="en-US" sz="1600" dirty="0" err="1" smtClean="0"/>
              <a:t>cấp</a:t>
            </a:r>
            <a:r>
              <a:rPr lang="en-US" sz="1600" dirty="0" smtClean="0"/>
              <a:t> Emerald </a:t>
            </a:r>
            <a:r>
              <a:rPr lang="en-US" sz="1600" dirty="0" err="1" smtClean="0"/>
              <a:t>hoặc</a:t>
            </a:r>
            <a:r>
              <a:rPr lang="en-US" sz="1600" dirty="0" smtClean="0"/>
              <a:t> </a:t>
            </a:r>
            <a:r>
              <a:rPr lang="en-US" sz="1600" dirty="0" err="1" smtClean="0"/>
              <a:t>cao</a:t>
            </a:r>
            <a:r>
              <a:rPr lang="en-US" sz="1600" dirty="0" smtClean="0"/>
              <a:t> </a:t>
            </a:r>
            <a:r>
              <a:rPr lang="en-US" sz="1600" dirty="0" err="1" smtClean="0"/>
              <a:t>hơn</a:t>
            </a:r>
            <a:r>
              <a:rPr lang="en-US" sz="1600" dirty="0" smtClean="0"/>
              <a:t>.</a:t>
            </a:r>
          </a:p>
          <a:p>
            <a:pPr lvl="0"/>
            <a:endParaRPr lang="en-US" sz="1600" dirty="0" smtClean="0"/>
          </a:p>
          <a:p>
            <a:pPr lvl="0">
              <a:buFontTx/>
              <a:buChar char="-"/>
            </a:pPr>
            <a:r>
              <a:rPr lang="en-US" sz="1600" b="1" dirty="0" err="1" smtClean="0"/>
              <a:t>Thời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hạn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nộp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đơn</a:t>
            </a:r>
            <a:r>
              <a:rPr lang="en-US" sz="1600" b="1" dirty="0" smtClean="0"/>
              <a:t> : </a:t>
            </a:r>
            <a:r>
              <a:rPr lang="en-US" sz="1600" dirty="0" err="1" smtClean="0"/>
              <a:t>Nhà</a:t>
            </a:r>
            <a:r>
              <a:rPr lang="en-US" sz="1600" dirty="0" smtClean="0"/>
              <a:t> </a:t>
            </a:r>
            <a:r>
              <a:rPr lang="en-US" sz="1600" dirty="0" err="1" smtClean="0"/>
              <a:t>phân</a:t>
            </a:r>
            <a:r>
              <a:rPr lang="en-US" sz="1600" dirty="0" smtClean="0"/>
              <a:t> </a:t>
            </a:r>
            <a:r>
              <a:rPr lang="en-US" sz="1600" dirty="0" err="1" smtClean="0"/>
              <a:t>phối</a:t>
            </a:r>
            <a:r>
              <a:rPr lang="en-US" sz="1600" dirty="0" smtClean="0"/>
              <a:t> </a:t>
            </a:r>
            <a:r>
              <a:rPr lang="en-US" sz="1600" dirty="0" err="1" smtClean="0"/>
              <a:t>tổ</a:t>
            </a:r>
            <a:r>
              <a:rPr lang="en-US" sz="1600" dirty="0" smtClean="0"/>
              <a:t> </a:t>
            </a:r>
            <a:r>
              <a:rPr lang="en-US" sz="1600" dirty="0" err="1" smtClean="0"/>
              <a:t>chức</a:t>
            </a:r>
            <a:r>
              <a:rPr lang="en-US" sz="1600" dirty="0" smtClean="0"/>
              <a:t> </a:t>
            </a:r>
            <a:r>
              <a:rPr lang="en-US" sz="1600" dirty="0" err="1" smtClean="0"/>
              <a:t>phải</a:t>
            </a:r>
            <a:r>
              <a:rPr lang="en-US" sz="1600" dirty="0" smtClean="0"/>
              <a:t> </a:t>
            </a:r>
            <a:r>
              <a:rPr lang="en-US" sz="1600" dirty="0" err="1" smtClean="0"/>
              <a:t>đăng</a:t>
            </a:r>
            <a:r>
              <a:rPr lang="en-US" sz="1600" dirty="0" smtClean="0"/>
              <a:t> </a:t>
            </a:r>
            <a:r>
              <a:rPr lang="en-US" sz="1600" dirty="0" err="1" smtClean="0"/>
              <a:t>ký</a:t>
            </a:r>
            <a:r>
              <a:rPr lang="en-US" sz="1600" dirty="0" smtClean="0"/>
              <a:t>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</a:t>
            </a:r>
            <a:r>
              <a:rPr lang="en-US" sz="1600" dirty="0" err="1" smtClean="0"/>
              <a:t>trễ</a:t>
            </a:r>
            <a:r>
              <a:rPr lang="en-US" sz="1600" dirty="0" smtClean="0"/>
              <a:t> </a:t>
            </a:r>
            <a:r>
              <a:rPr lang="en-US" sz="1600" dirty="0" err="1" smtClean="0"/>
              <a:t>nhất</a:t>
            </a:r>
            <a:r>
              <a:rPr lang="en-US" sz="1600" dirty="0" smtClean="0"/>
              <a:t> </a:t>
            </a:r>
            <a:r>
              <a:rPr lang="en-US" sz="1600" dirty="0" err="1" smtClean="0"/>
              <a:t>là</a:t>
            </a:r>
            <a:r>
              <a:rPr lang="en-US" sz="1600" dirty="0" smtClean="0"/>
              <a:t>:</a:t>
            </a:r>
          </a:p>
          <a:p>
            <a:pPr lvl="0"/>
            <a:r>
              <a:rPr lang="en-US" sz="1600" dirty="0" smtClean="0"/>
              <a:t>    + </a:t>
            </a:r>
            <a:r>
              <a:rPr lang="en-US" sz="1600" b="1" dirty="0" smtClean="0"/>
              <a:t>3 </a:t>
            </a:r>
            <a:r>
              <a:rPr lang="en-US" sz="1600" b="1" dirty="0" err="1" smtClean="0"/>
              <a:t>ngày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làm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việc</a:t>
            </a:r>
            <a:r>
              <a:rPr lang="en-US" sz="1600" dirty="0" smtClean="0"/>
              <a:t> </a:t>
            </a:r>
            <a:r>
              <a:rPr lang="en-US" sz="1600" dirty="0" err="1" smtClean="0"/>
              <a:t>đối</a:t>
            </a:r>
            <a:r>
              <a:rPr lang="en-US" sz="1600" dirty="0" smtClean="0"/>
              <a:t> </a:t>
            </a:r>
            <a:r>
              <a:rPr lang="en-US" sz="1600" dirty="0" err="1" smtClean="0"/>
              <a:t>trường</a:t>
            </a:r>
            <a:r>
              <a:rPr lang="en-US" sz="1600" dirty="0" smtClean="0"/>
              <a:t> </a:t>
            </a:r>
            <a:r>
              <a:rPr lang="en-US" sz="1600" dirty="0" err="1" smtClean="0"/>
              <a:t>hợp</a:t>
            </a:r>
            <a:r>
              <a:rPr lang="en-US" sz="1600" dirty="0" smtClean="0"/>
              <a:t> </a:t>
            </a:r>
            <a:r>
              <a:rPr lang="en-US" sz="1600" dirty="0" err="1" smtClean="0"/>
              <a:t>nộp</a:t>
            </a:r>
            <a:r>
              <a:rPr lang="en-US" sz="1600" dirty="0" smtClean="0"/>
              <a:t> </a:t>
            </a:r>
            <a:r>
              <a:rPr lang="en-US" sz="1600" dirty="0" err="1" smtClean="0"/>
              <a:t>đơn</a:t>
            </a:r>
            <a:r>
              <a:rPr lang="en-US" sz="1600" dirty="0" smtClean="0"/>
              <a:t> </a:t>
            </a:r>
            <a:r>
              <a:rPr lang="en-US" sz="1600" dirty="0" err="1" smtClean="0"/>
              <a:t>đăng</a:t>
            </a:r>
            <a:r>
              <a:rPr lang="en-US" sz="1600" dirty="0" smtClean="0"/>
              <a:t> </a:t>
            </a:r>
            <a:r>
              <a:rPr lang="en-US" sz="1600" dirty="0" err="1" smtClean="0"/>
              <a:t>ký</a:t>
            </a:r>
            <a:r>
              <a:rPr lang="en-US" sz="1600" dirty="0" smtClean="0"/>
              <a:t> </a:t>
            </a:r>
            <a:r>
              <a:rPr lang="en-US" sz="1600" dirty="0" err="1" smtClean="0"/>
              <a:t>và</a:t>
            </a:r>
            <a:r>
              <a:rPr lang="en-US" sz="1600" dirty="0" smtClean="0"/>
              <a:t> </a:t>
            </a:r>
            <a:r>
              <a:rPr lang="en-US" sz="1600" dirty="0" err="1" smtClean="0"/>
              <a:t>nhận</a:t>
            </a:r>
            <a:r>
              <a:rPr lang="en-US" sz="1600" dirty="0" smtClean="0"/>
              <a:t> </a:t>
            </a:r>
            <a:r>
              <a:rPr lang="en-US" sz="1600" dirty="0" err="1" smtClean="0"/>
              <a:t>hồ</a:t>
            </a:r>
            <a:r>
              <a:rPr lang="en-US" sz="1600" dirty="0" smtClean="0"/>
              <a:t> </a:t>
            </a:r>
            <a:r>
              <a:rPr lang="en-US" sz="1600" dirty="0" err="1" smtClean="0"/>
              <a:t>sợ</a:t>
            </a:r>
            <a:r>
              <a:rPr lang="en-US" sz="1600" dirty="0" smtClean="0"/>
              <a:t> </a:t>
            </a:r>
            <a:r>
              <a:rPr lang="en-US" sz="1600" dirty="0" err="1" smtClean="0"/>
              <a:t>tại</a:t>
            </a:r>
            <a:r>
              <a:rPr lang="en-US" sz="1600" dirty="0" smtClean="0"/>
              <a:t> </a:t>
            </a:r>
            <a:r>
              <a:rPr lang="en-US" sz="1600" dirty="0" err="1" smtClean="0"/>
              <a:t>văn</a:t>
            </a:r>
            <a:r>
              <a:rPr lang="en-US" sz="1600" dirty="0" smtClean="0"/>
              <a:t> </a:t>
            </a:r>
            <a:r>
              <a:rPr lang="en-US" sz="1600" dirty="0" err="1" smtClean="0"/>
              <a:t>phòng</a:t>
            </a:r>
            <a:r>
              <a:rPr lang="en-US" sz="1600" dirty="0" smtClean="0"/>
              <a:t> Amway.</a:t>
            </a:r>
          </a:p>
          <a:p>
            <a:r>
              <a:rPr lang="en-US" sz="1600" dirty="0" smtClean="0"/>
              <a:t>    + </a:t>
            </a:r>
            <a:r>
              <a:rPr lang="en-US" sz="1600" b="1" dirty="0" smtClean="0"/>
              <a:t>5 </a:t>
            </a:r>
            <a:r>
              <a:rPr lang="en-US" sz="1600" b="1" dirty="0" err="1" smtClean="0"/>
              <a:t>ngày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làm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việc</a:t>
            </a:r>
            <a:r>
              <a:rPr lang="en-US" sz="1600" dirty="0" smtClean="0"/>
              <a:t> </a:t>
            </a:r>
            <a:r>
              <a:rPr lang="en-US" sz="1600" dirty="0" err="1" smtClean="0"/>
              <a:t>đối</a:t>
            </a:r>
            <a:r>
              <a:rPr lang="en-US" sz="1600" dirty="0" smtClean="0"/>
              <a:t> </a:t>
            </a:r>
            <a:r>
              <a:rPr lang="en-US" sz="1600" dirty="0" err="1" smtClean="0"/>
              <a:t>với</a:t>
            </a:r>
            <a:r>
              <a:rPr lang="en-US" sz="1600" dirty="0" smtClean="0"/>
              <a:t> </a:t>
            </a:r>
            <a:r>
              <a:rPr lang="en-US" sz="1600" dirty="0" err="1" smtClean="0"/>
              <a:t>các</a:t>
            </a:r>
            <a:r>
              <a:rPr lang="en-US" sz="1600" dirty="0" smtClean="0"/>
              <a:t> </a:t>
            </a:r>
            <a:r>
              <a:rPr lang="en-US" sz="1600" dirty="0" err="1" smtClean="0"/>
              <a:t>trường</a:t>
            </a:r>
            <a:r>
              <a:rPr lang="en-US" sz="1600" dirty="0" smtClean="0"/>
              <a:t> </a:t>
            </a:r>
            <a:r>
              <a:rPr lang="en-US" sz="1600" dirty="0" err="1" smtClean="0"/>
              <a:t>hợp</a:t>
            </a:r>
            <a:r>
              <a:rPr lang="en-US" sz="1600" dirty="0" smtClean="0"/>
              <a:t> </a:t>
            </a:r>
            <a:r>
              <a:rPr lang="en-US" sz="1600" dirty="0" err="1" smtClean="0"/>
              <a:t>khác</a:t>
            </a:r>
            <a:r>
              <a:rPr lang="en-US" sz="1600" dirty="0" smtClean="0"/>
              <a:t>. </a:t>
            </a:r>
            <a:r>
              <a:rPr lang="en-US" sz="1600" b="1" dirty="0" smtClean="0"/>
              <a:t>  </a:t>
            </a:r>
            <a:endParaRPr lang="en-US" sz="1600" b="1" dirty="0"/>
          </a:p>
        </p:txBody>
      </p:sp>
      <p:sp>
        <p:nvSpPr>
          <p:cNvPr id="11" name="Rectangle 10"/>
          <p:cNvSpPr/>
          <p:nvPr/>
        </p:nvSpPr>
        <p:spPr>
          <a:xfrm>
            <a:off x="152400" y="5334000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 smtClean="0">
                <a:solidFill>
                  <a:srgbClr val="FF0000"/>
                </a:solidFill>
              </a:rPr>
              <a:t>3.Hồ </a:t>
            </a:r>
            <a:r>
              <a:rPr lang="en-US" sz="1600" b="1" u="sng" dirty="0" err="1" smtClean="0">
                <a:solidFill>
                  <a:srgbClr val="FF0000"/>
                </a:solidFill>
              </a:rPr>
              <a:t>sơ</a:t>
            </a:r>
            <a:r>
              <a:rPr lang="en-US" sz="1600" b="1" u="sng" dirty="0" smtClean="0">
                <a:solidFill>
                  <a:srgbClr val="FF0000"/>
                </a:solidFill>
              </a:rPr>
              <a:t> Amway </a:t>
            </a:r>
            <a:r>
              <a:rPr lang="en-US" sz="1600" b="1" u="sng" dirty="0" err="1" smtClean="0">
                <a:solidFill>
                  <a:srgbClr val="FF0000"/>
                </a:solidFill>
              </a:rPr>
              <a:t>hỗ</a:t>
            </a:r>
            <a:r>
              <a:rPr lang="en-US" sz="1600" b="1" u="sng" dirty="0" smtClean="0">
                <a:solidFill>
                  <a:srgbClr val="FF0000"/>
                </a:solidFill>
              </a:rPr>
              <a:t> </a:t>
            </a:r>
            <a:r>
              <a:rPr lang="en-US" sz="1600" b="1" u="sng" dirty="0" err="1" smtClean="0">
                <a:solidFill>
                  <a:srgbClr val="FF0000"/>
                </a:solidFill>
              </a:rPr>
              <a:t>trợ</a:t>
            </a:r>
            <a:r>
              <a:rPr lang="en-US" sz="1600" b="1" u="sng" dirty="0" smtClean="0">
                <a:solidFill>
                  <a:srgbClr val="FF0000"/>
                </a:solidFill>
              </a:rPr>
              <a:t> </a:t>
            </a:r>
            <a:r>
              <a:rPr lang="en-US" sz="1600" b="1" u="sng" dirty="0" err="1" smtClean="0">
                <a:solidFill>
                  <a:srgbClr val="FF0000"/>
                </a:solidFill>
              </a:rPr>
              <a:t>bao</a:t>
            </a:r>
            <a:r>
              <a:rPr lang="en-US" sz="1600" b="1" u="sng" dirty="0" smtClean="0">
                <a:solidFill>
                  <a:srgbClr val="FF0000"/>
                </a:solidFill>
              </a:rPr>
              <a:t> </a:t>
            </a:r>
            <a:r>
              <a:rPr lang="en-US" sz="1600" b="1" u="sng" dirty="0" err="1" smtClean="0">
                <a:solidFill>
                  <a:srgbClr val="FF0000"/>
                </a:solidFill>
              </a:rPr>
              <a:t>gồm</a:t>
            </a:r>
            <a:r>
              <a:rPr lang="en-US" sz="1600" b="1" dirty="0" smtClean="0">
                <a:solidFill>
                  <a:srgbClr val="FF0000"/>
                </a:solidFill>
              </a:rPr>
              <a:t>:</a:t>
            </a:r>
            <a:r>
              <a:rPr lang="en-US" sz="1600" b="1" dirty="0" smtClean="0"/>
              <a:t> </a:t>
            </a:r>
          </a:p>
          <a:p>
            <a:pPr>
              <a:buFontTx/>
              <a:buChar char="-"/>
            </a:pPr>
            <a:r>
              <a:rPr lang="en-US" sz="1600" dirty="0" smtClean="0"/>
              <a:t> </a:t>
            </a:r>
            <a:r>
              <a:rPr lang="en-US" sz="1600" dirty="0" err="1" smtClean="0"/>
              <a:t>Thư</a:t>
            </a:r>
            <a:r>
              <a:rPr lang="en-US" sz="1600" dirty="0" smtClean="0"/>
              <a:t> </a:t>
            </a:r>
            <a:r>
              <a:rPr lang="en-US" sz="1600" dirty="0" err="1" smtClean="0"/>
              <a:t>giới</a:t>
            </a:r>
            <a:r>
              <a:rPr lang="en-US" sz="1600" dirty="0" smtClean="0"/>
              <a:t> </a:t>
            </a:r>
            <a:r>
              <a:rPr lang="en-US" sz="1600" dirty="0" err="1" smtClean="0"/>
              <a:t>thiệu</a:t>
            </a:r>
            <a:r>
              <a:rPr lang="en-US" sz="1600" dirty="0" smtClean="0"/>
              <a:t> (</a:t>
            </a:r>
            <a:r>
              <a:rPr lang="en-US" sz="1600" dirty="0" err="1" smtClean="0"/>
              <a:t>Thư</a:t>
            </a:r>
            <a:r>
              <a:rPr lang="en-US" sz="1600" dirty="0" smtClean="0"/>
              <a:t> </a:t>
            </a:r>
            <a:r>
              <a:rPr lang="en-US" sz="1600" dirty="0" err="1" smtClean="0"/>
              <a:t>ủy</a:t>
            </a:r>
            <a:r>
              <a:rPr lang="en-US" sz="1600" dirty="0" smtClean="0"/>
              <a:t> </a:t>
            </a:r>
            <a:r>
              <a:rPr lang="en-US" sz="1600" dirty="0" err="1" smtClean="0"/>
              <a:t>quyền</a:t>
            </a:r>
            <a:r>
              <a:rPr lang="en-US" sz="1600" dirty="0" smtClean="0"/>
              <a:t>)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hiệu</a:t>
            </a:r>
            <a:r>
              <a:rPr lang="en-US" sz="1600" dirty="0" smtClean="0"/>
              <a:t> </a:t>
            </a:r>
            <a:r>
              <a:rPr lang="en-US" sz="1600" dirty="0" err="1" smtClean="0"/>
              <a:t>lực</a:t>
            </a:r>
            <a:r>
              <a:rPr lang="en-US" sz="1600" dirty="0" smtClean="0"/>
              <a:t> </a:t>
            </a:r>
            <a:r>
              <a:rPr lang="en-US" sz="1600" dirty="0" err="1" smtClean="0"/>
              <a:t>trong</a:t>
            </a:r>
            <a:r>
              <a:rPr lang="en-US" sz="1600" dirty="0" smtClean="0"/>
              <a:t> </a:t>
            </a:r>
            <a:r>
              <a:rPr lang="en-US" sz="1600" dirty="0" err="1" smtClean="0"/>
              <a:t>vòng</a:t>
            </a:r>
            <a:r>
              <a:rPr lang="en-US" sz="1600" dirty="0" smtClean="0"/>
              <a:t> 6 </a:t>
            </a:r>
            <a:r>
              <a:rPr lang="en-US" sz="1600" dirty="0" err="1" smtClean="0"/>
              <a:t>tháng</a:t>
            </a:r>
            <a:r>
              <a:rPr lang="en-US" sz="1600" dirty="0" smtClean="0"/>
              <a:t>.</a:t>
            </a:r>
          </a:p>
          <a:p>
            <a:pPr>
              <a:buFontTx/>
              <a:buChar char="-"/>
            </a:pPr>
            <a:r>
              <a:rPr lang="en-US" sz="1600" dirty="0" smtClean="0"/>
              <a:t> </a:t>
            </a:r>
            <a:r>
              <a:rPr lang="en-US" sz="1600" dirty="0" err="1" smtClean="0"/>
              <a:t>Cuốn</a:t>
            </a:r>
            <a:r>
              <a:rPr lang="en-US" sz="1600" dirty="0" smtClean="0"/>
              <a:t> </a:t>
            </a:r>
            <a:r>
              <a:rPr lang="en-US" sz="1600" dirty="0" err="1" smtClean="0"/>
              <a:t>hồ</a:t>
            </a:r>
            <a:r>
              <a:rPr lang="en-US" sz="1600" dirty="0" smtClean="0"/>
              <a:t> </a:t>
            </a:r>
            <a:r>
              <a:rPr lang="en-US" sz="1600" dirty="0" err="1" smtClean="0"/>
              <a:t>sơ</a:t>
            </a:r>
            <a:r>
              <a:rPr lang="en-US" sz="1600" dirty="0" smtClean="0"/>
              <a:t> </a:t>
            </a:r>
            <a:r>
              <a:rPr lang="en-US" sz="1600" dirty="0" err="1" smtClean="0"/>
              <a:t>giấy</a:t>
            </a:r>
            <a:r>
              <a:rPr lang="en-US" sz="1600" dirty="0" smtClean="0"/>
              <a:t> </a:t>
            </a:r>
            <a:r>
              <a:rPr lang="en-US" sz="1600" dirty="0" err="1" smtClean="0"/>
              <a:t>phép</a:t>
            </a:r>
            <a:r>
              <a:rPr lang="en-US" sz="1600" dirty="0" smtClean="0"/>
              <a:t> </a:t>
            </a:r>
            <a:r>
              <a:rPr lang="en-US" sz="1600" dirty="0" err="1" smtClean="0"/>
              <a:t>của</a:t>
            </a:r>
            <a:r>
              <a:rPr lang="en-US" sz="1600" dirty="0" smtClean="0"/>
              <a:t> Amway </a:t>
            </a:r>
            <a:r>
              <a:rPr lang="en-US" sz="1600" dirty="0" err="1" smtClean="0"/>
              <a:t>bao</a:t>
            </a:r>
            <a:r>
              <a:rPr lang="en-US" sz="1600" dirty="0" smtClean="0"/>
              <a:t> </a:t>
            </a:r>
            <a:r>
              <a:rPr lang="en-US" sz="1600" dirty="0" err="1" smtClean="0"/>
              <a:t>gồm</a:t>
            </a:r>
            <a:r>
              <a:rPr lang="en-US" sz="1600" dirty="0" smtClean="0"/>
              <a:t> : </a:t>
            </a:r>
            <a:r>
              <a:rPr lang="en-US" sz="1600" dirty="0" err="1" smtClean="0"/>
              <a:t>Giấy</a:t>
            </a:r>
            <a:r>
              <a:rPr lang="en-US" sz="1600" dirty="0" smtClean="0"/>
              <a:t> </a:t>
            </a:r>
            <a:r>
              <a:rPr lang="en-US" sz="1600" dirty="0" err="1" smtClean="0"/>
              <a:t>chứng</a:t>
            </a:r>
            <a:r>
              <a:rPr lang="en-US" sz="1600" dirty="0" smtClean="0"/>
              <a:t> </a:t>
            </a:r>
            <a:r>
              <a:rPr lang="en-US" sz="1600" dirty="0" err="1" smtClean="0"/>
              <a:t>nhận</a:t>
            </a:r>
            <a:r>
              <a:rPr lang="en-US" sz="1600" dirty="0" smtClean="0"/>
              <a:t> </a:t>
            </a:r>
            <a:r>
              <a:rPr lang="en-US" sz="1600" dirty="0" err="1" smtClean="0"/>
              <a:t>đầu</a:t>
            </a:r>
            <a:r>
              <a:rPr lang="en-US" sz="1600" dirty="0" smtClean="0"/>
              <a:t> </a:t>
            </a:r>
            <a:r>
              <a:rPr lang="en-US" sz="1600" dirty="0" err="1" smtClean="0"/>
              <a:t>tư</a:t>
            </a:r>
            <a:r>
              <a:rPr lang="en-US" sz="1600" dirty="0" smtClean="0"/>
              <a:t>, </a:t>
            </a:r>
            <a:r>
              <a:rPr lang="en-US" sz="1600" dirty="0" err="1" smtClean="0"/>
              <a:t>Giấy</a:t>
            </a:r>
            <a:r>
              <a:rPr lang="en-US" sz="1600" dirty="0" smtClean="0"/>
              <a:t> </a:t>
            </a:r>
            <a:r>
              <a:rPr lang="en-US" sz="1600" dirty="0" err="1" smtClean="0"/>
              <a:t>đăng</a:t>
            </a:r>
            <a:r>
              <a:rPr lang="en-US" sz="1600" dirty="0" smtClean="0"/>
              <a:t> </a:t>
            </a:r>
            <a:r>
              <a:rPr lang="en-US" sz="1600" dirty="0" err="1" smtClean="0"/>
              <a:t>ký</a:t>
            </a:r>
            <a:r>
              <a:rPr lang="en-US" sz="1600" dirty="0" smtClean="0"/>
              <a:t> </a:t>
            </a:r>
            <a:r>
              <a:rPr lang="en-US" sz="1600" dirty="0" err="1" smtClean="0"/>
              <a:t>ttor</a:t>
            </a:r>
            <a:r>
              <a:rPr lang="en-US" sz="1600" dirty="0" smtClean="0"/>
              <a:t> </a:t>
            </a:r>
            <a:r>
              <a:rPr lang="en-US" sz="1600" dirty="0" err="1" smtClean="0"/>
              <a:t>chức</a:t>
            </a:r>
            <a:r>
              <a:rPr lang="en-US" sz="1600" dirty="0" smtClean="0"/>
              <a:t> </a:t>
            </a:r>
            <a:r>
              <a:rPr lang="en-US" sz="1600" dirty="0" err="1" smtClean="0"/>
              <a:t>bán</a:t>
            </a:r>
            <a:r>
              <a:rPr lang="en-US" sz="1600" dirty="0" smtClean="0"/>
              <a:t> </a:t>
            </a:r>
            <a:r>
              <a:rPr lang="en-US" sz="1600" dirty="0" err="1" smtClean="0"/>
              <a:t>hàng</a:t>
            </a:r>
            <a:r>
              <a:rPr lang="en-US" sz="1600" dirty="0" smtClean="0"/>
              <a:t> </a:t>
            </a:r>
            <a:r>
              <a:rPr lang="en-US" sz="1600" dirty="0" err="1" smtClean="0"/>
              <a:t>đa</a:t>
            </a:r>
            <a:r>
              <a:rPr lang="en-US" sz="1600" dirty="0" smtClean="0"/>
              <a:t> </a:t>
            </a:r>
            <a:r>
              <a:rPr lang="en-US" sz="1600" dirty="0" err="1" smtClean="0"/>
              <a:t>cấp</a:t>
            </a:r>
            <a:r>
              <a:rPr lang="en-US" sz="1600" dirty="0" smtClean="0"/>
              <a:t>, </a:t>
            </a:r>
            <a:r>
              <a:rPr lang="en-US" sz="1600" dirty="0" err="1" smtClean="0"/>
              <a:t>Các</a:t>
            </a:r>
            <a:r>
              <a:rPr lang="en-US" sz="1600" dirty="0" smtClean="0"/>
              <a:t> </a:t>
            </a:r>
            <a:r>
              <a:rPr lang="en-US" sz="1600" dirty="0" err="1" smtClean="0"/>
              <a:t>giấy</a:t>
            </a:r>
            <a:r>
              <a:rPr lang="en-US" sz="1600" dirty="0" smtClean="0"/>
              <a:t> </a:t>
            </a:r>
            <a:r>
              <a:rPr lang="en-US" sz="1600" dirty="0" err="1" smtClean="0"/>
              <a:t>công</a:t>
            </a:r>
            <a:r>
              <a:rPr lang="en-US" sz="1600" dirty="0" smtClean="0"/>
              <a:t> </a:t>
            </a:r>
            <a:r>
              <a:rPr lang="en-US" sz="1600" dirty="0" err="1" smtClean="0"/>
              <a:t>bố</a:t>
            </a:r>
            <a:r>
              <a:rPr lang="en-US" sz="1600" dirty="0" smtClean="0"/>
              <a:t> </a:t>
            </a:r>
            <a:r>
              <a:rPr lang="en-US" sz="1600" dirty="0" err="1" smtClean="0"/>
              <a:t>chứng</a:t>
            </a:r>
            <a:r>
              <a:rPr lang="en-US" sz="1600" dirty="0" smtClean="0"/>
              <a:t> </a:t>
            </a:r>
            <a:r>
              <a:rPr lang="en-US" sz="1600" dirty="0" err="1" smtClean="0"/>
              <a:t>nhận</a:t>
            </a:r>
            <a:r>
              <a:rPr lang="en-US" sz="1600" dirty="0" smtClean="0"/>
              <a:t> </a:t>
            </a:r>
            <a:r>
              <a:rPr lang="en-US" sz="1600" dirty="0" err="1" smtClean="0"/>
              <a:t>tiêu</a:t>
            </a:r>
            <a:r>
              <a:rPr lang="en-US" sz="1600" dirty="0" smtClean="0"/>
              <a:t> </a:t>
            </a:r>
            <a:r>
              <a:rPr lang="en-US" sz="1600" dirty="0" err="1" smtClean="0"/>
              <a:t>chuẩn</a:t>
            </a:r>
            <a:r>
              <a:rPr lang="en-US" sz="1600" dirty="0" smtClean="0"/>
              <a:t> </a:t>
            </a:r>
            <a:r>
              <a:rPr lang="en-US" sz="1600" dirty="0" err="1" smtClean="0"/>
              <a:t>sản</a:t>
            </a:r>
            <a:r>
              <a:rPr lang="en-US" sz="1600" dirty="0" smtClean="0"/>
              <a:t> </a:t>
            </a:r>
            <a:r>
              <a:rPr lang="en-US" sz="1600" dirty="0" err="1" smtClean="0"/>
              <a:t>phẩm</a:t>
            </a:r>
            <a:r>
              <a:rPr lang="en-US" sz="1600" dirty="0" smtClean="0"/>
              <a:t>) </a:t>
            </a:r>
          </a:p>
          <a:p>
            <a:pPr lvl="0"/>
            <a:r>
              <a:rPr lang="en-US" sz="1600" dirty="0" smtClean="0"/>
              <a:t>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2400"/>
            <a:ext cx="56388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/>
            <a:r>
              <a:rPr lang="en-US" sz="2500" b="1" dirty="0" smtClean="0">
                <a:solidFill>
                  <a:schemeClr val="bg1"/>
                </a:solidFill>
              </a:rPr>
              <a:t>HỘI HỌP KHÔNG HỖ TRỢ CHI PHÍ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0"/>
            <a:ext cx="3505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0" y="762000"/>
            <a:ext cx="1905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 smtClean="0">
                <a:solidFill>
                  <a:srgbClr val="FF0000"/>
                </a:solidFill>
              </a:rPr>
              <a:t>4. </a:t>
            </a:r>
            <a:r>
              <a:rPr lang="en-US" sz="1600" b="1" u="sng" dirty="0" err="1" smtClean="0">
                <a:solidFill>
                  <a:srgbClr val="FF0000"/>
                </a:solidFill>
              </a:rPr>
              <a:t>Quy</a:t>
            </a:r>
            <a:r>
              <a:rPr lang="en-US" sz="1600" b="1" u="sng" dirty="0" smtClean="0">
                <a:solidFill>
                  <a:srgbClr val="FF0000"/>
                </a:solidFill>
              </a:rPr>
              <a:t> </a:t>
            </a:r>
            <a:r>
              <a:rPr lang="en-US" sz="1600" b="1" u="sng" dirty="0" err="1" smtClean="0">
                <a:solidFill>
                  <a:srgbClr val="FF0000"/>
                </a:solidFill>
              </a:rPr>
              <a:t>trình</a:t>
            </a:r>
            <a:r>
              <a:rPr lang="en-US" sz="1600" b="1" dirty="0" smtClean="0">
                <a:solidFill>
                  <a:srgbClr val="FF0000"/>
                </a:solidFill>
              </a:rPr>
              <a:t>:</a:t>
            </a:r>
            <a:endParaRPr lang="en-US" sz="1600" dirty="0"/>
          </a:p>
        </p:txBody>
      </p:sp>
      <p:pic>
        <p:nvPicPr>
          <p:cNvPr id="3185" name="Picture 113" descr="C:\Documents and Settings\vnm90116\Desktop\Graphic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399" y="1371601"/>
            <a:ext cx="7696201" cy="518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76400" y="1808946"/>
            <a:ext cx="5638800" cy="47705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500" b="1" dirty="0" smtClean="0">
                <a:solidFill>
                  <a:schemeClr val="bg1"/>
                </a:solidFill>
              </a:rPr>
              <a:t>HỘI HỌP CÓ HỖ TRỢ CHI PHÍ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0"/>
            <a:ext cx="3505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914400" y="2590800"/>
            <a:ext cx="769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1. </a:t>
            </a:r>
            <a:r>
              <a:rPr lang="en-US" sz="1600" b="1" u="sng" dirty="0" err="1" smtClean="0">
                <a:solidFill>
                  <a:srgbClr val="FF0000"/>
                </a:solidFill>
              </a:rPr>
              <a:t>Định</a:t>
            </a:r>
            <a:r>
              <a:rPr lang="en-US" sz="1600" b="1" u="sng" dirty="0" smtClean="0">
                <a:solidFill>
                  <a:srgbClr val="FF0000"/>
                </a:solidFill>
              </a:rPr>
              <a:t> </a:t>
            </a:r>
            <a:r>
              <a:rPr lang="en-US" sz="1600" b="1" u="sng" dirty="0" err="1" smtClean="0">
                <a:solidFill>
                  <a:srgbClr val="FF0000"/>
                </a:solidFill>
              </a:rPr>
              <a:t>nghĩa</a:t>
            </a:r>
            <a:r>
              <a:rPr lang="en-US" sz="1600" b="1" dirty="0" smtClean="0">
                <a:solidFill>
                  <a:srgbClr val="FF0000"/>
                </a:solidFill>
              </a:rPr>
              <a:t>:</a:t>
            </a:r>
            <a:r>
              <a:rPr lang="en-US" sz="1600" b="1" dirty="0" smtClean="0"/>
              <a:t>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hỗ</a:t>
            </a:r>
            <a:r>
              <a:rPr lang="en-US" sz="1600" dirty="0" smtClean="0"/>
              <a:t> </a:t>
            </a:r>
            <a:r>
              <a:rPr lang="en-US" sz="1600" dirty="0" err="1" smtClean="0"/>
              <a:t>trợ</a:t>
            </a:r>
            <a:r>
              <a:rPr lang="en-US" sz="1600" dirty="0" smtClean="0"/>
              <a:t> chi </a:t>
            </a:r>
            <a:r>
              <a:rPr lang="en-US" sz="1600" dirty="0" err="1" smtClean="0"/>
              <a:t>phí</a:t>
            </a:r>
            <a:r>
              <a:rPr lang="en-US" sz="1600" dirty="0" smtClean="0"/>
              <a:t> </a:t>
            </a:r>
            <a:r>
              <a:rPr lang="en-US" sz="1600" dirty="0" err="1" smtClean="0"/>
              <a:t>là</a:t>
            </a:r>
            <a:r>
              <a:rPr lang="en-US" sz="1600" dirty="0" smtClean="0"/>
              <a:t> </a:t>
            </a:r>
            <a:r>
              <a:rPr lang="en-US" sz="1600" dirty="0" err="1" smtClean="0"/>
              <a:t>loại</a:t>
            </a:r>
            <a:r>
              <a:rPr lang="en-US" sz="1600" dirty="0" smtClean="0"/>
              <a:t>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</a:t>
            </a:r>
            <a:r>
              <a:rPr lang="en-US" sz="1600" dirty="0" err="1" smtClean="0"/>
              <a:t>mà</a:t>
            </a:r>
            <a:r>
              <a:rPr lang="en-US" sz="1600" dirty="0" smtClean="0"/>
              <a:t> Amway </a:t>
            </a:r>
            <a:r>
              <a:rPr lang="en-US" sz="1600" dirty="0" err="1" smtClean="0"/>
              <a:t>hỗ</a:t>
            </a:r>
            <a:r>
              <a:rPr lang="en-US" sz="1600" dirty="0" smtClean="0"/>
              <a:t> </a:t>
            </a:r>
            <a:r>
              <a:rPr lang="en-US" sz="1600" dirty="0" err="1" smtClean="0"/>
              <a:t>trợ</a:t>
            </a:r>
            <a:r>
              <a:rPr lang="en-US" sz="1600" dirty="0" smtClean="0"/>
              <a:t> 80% chi </a:t>
            </a:r>
            <a:r>
              <a:rPr lang="en-US" sz="1600" dirty="0" err="1" smtClean="0"/>
              <a:t>phí</a:t>
            </a:r>
            <a:r>
              <a:rPr lang="en-US" sz="1600" dirty="0" smtClean="0"/>
              <a:t> </a:t>
            </a:r>
            <a:r>
              <a:rPr lang="en-US" sz="1600" dirty="0" err="1" smtClean="0"/>
              <a:t>phòng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</a:t>
            </a:r>
            <a:r>
              <a:rPr lang="en-US" sz="1600" dirty="0" err="1" smtClean="0"/>
              <a:t>cho</a:t>
            </a:r>
            <a:r>
              <a:rPr lang="en-US" sz="1600" dirty="0" smtClean="0"/>
              <a:t> </a:t>
            </a:r>
            <a:r>
              <a:rPr lang="en-US" sz="1600" dirty="0" err="1" smtClean="0"/>
              <a:t>nhà</a:t>
            </a:r>
            <a:r>
              <a:rPr lang="en-US" sz="1600" dirty="0" smtClean="0"/>
              <a:t> </a:t>
            </a:r>
            <a:r>
              <a:rPr lang="en-US" sz="1600" dirty="0" err="1" smtClean="0"/>
              <a:t>phân</a:t>
            </a:r>
            <a:r>
              <a:rPr lang="en-US" sz="1600" dirty="0" smtClean="0"/>
              <a:t> </a:t>
            </a:r>
            <a:r>
              <a:rPr lang="en-US" sz="1600" dirty="0" err="1" smtClean="0"/>
              <a:t>phối</a:t>
            </a:r>
            <a:r>
              <a:rPr lang="en-US" sz="1600" dirty="0" smtClean="0"/>
              <a:t> </a:t>
            </a:r>
            <a:r>
              <a:rPr lang="en-US" sz="1600" dirty="0" err="1" smtClean="0"/>
              <a:t>đồng</a:t>
            </a:r>
            <a:r>
              <a:rPr lang="en-US" sz="1600" dirty="0" smtClean="0"/>
              <a:t> </a:t>
            </a:r>
            <a:r>
              <a:rPr lang="en-US" sz="1600" dirty="0" err="1" smtClean="0"/>
              <a:t>thời</a:t>
            </a:r>
            <a:r>
              <a:rPr lang="en-US" sz="1600" dirty="0" smtClean="0"/>
              <a:t> </a:t>
            </a:r>
            <a:r>
              <a:rPr lang="en-US" sz="1600" dirty="0" err="1" smtClean="0"/>
              <a:t>hỗ</a:t>
            </a:r>
            <a:r>
              <a:rPr lang="en-US" sz="1600" dirty="0" smtClean="0"/>
              <a:t> </a:t>
            </a:r>
            <a:r>
              <a:rPr lang="en-US" sz="1600" dirty="0" err="1" smtClean="0"/>
              <a:t>trợ</a:t>
            </a:r>
            <a:r>
              <a:rPr lang="en-US" sz="1600" dirty="0" smtClean="0"/>
              <a:t> </a:t>
            </a:r>
            <a:r>
              <a:rPr lang="en-US" sz="1600" dirty="0" err="1" smtClean="0"/>
              <a:t>về</a:t>
            </a:r>
            <a:r>
              <a:rPr lang="en-US" sz="1600" dirty="0" smtClean="0"/>
              <a:t> </a:t>
            </a:r>
            <a:r>
              <a:rPr lang="en-US" sz="1600" dirty="0" err="1" smtClean="0"/>
              <a:t>mặt</a:t>
            </a:r>
            <a:r>
              <a:rPr lang="en-US" sz="1600" dirty="0" smtClean="0"/>
              <a:t> </a:t>
            </a:r>
            <a:r>
              <a:rPr lang="en-US" sz="1600" dirty="0" err="1" smtClean="0"/>
              <a:t>xin</a:t>
            </a:r>
            <a:r>
              <a:rPr lang="en-US" sz="1600" dirty="0" smtClean="0"/>
              <a:t> </a:t>
            </a:r>
            <a:r>
              <a:rPr lang="en-US" sz="1600" dirty="0" err="1" smtClean="0"/>
              <a:t>phép</a:t>
            </a:r>
            <a:r>
              <a:rPr lang="en-US" sz="1600" dirty="0" smtClean="0"/>
              <a:t> </a:t>
            </a:r>
            <a:r>
              <a:rPr lang="en-US" sz="1600" dirty="0" err="1" smtClean="0"/>
              <a:t>Sở</a:t>
            </a:r>
            <a:r>
              <a:rPr lang="en-US" sz="1600" dirty="0" smtClean="0"/>
              <a:t> </a:t>
            </a:r>
            <a:r>
              <a:rPr lang="en-US" sz="1600" dirty="0" err="1" smtClean="0"/>
              <a:t>Công</a:t>
            </a:r>
            <a:r>
              <a:rPr lang="en-US" sz="1600" dirty="0" smtClean="0"/>
              <a:t> </a:t>
            </a:r>
            <a:r>
              <a:rPr lang="en-US" sz="1600" dirty="0" err="1" smtClean="0"/>
              <a:t>Thương</a:t>
            </a:r>
            <a:r>
              <a:rPr lang="en-US" sz="1600" dirty="0" smtClean="0"/>
              <a:t> </a:t>
            </a:r>
            <a:r>
              <a:rPr lang="en-US" sz="1600" dirty="0" err="1" smtClean="0"/>
              <a:t>tỉnh</a:t>
            </a:r>
            <a:r>
              <a:rPr lang="en-US" sz="1600" dirty="0" smtClean="0"/>
              <a:t> </a:t>
            </a:r>
            <a:r>
              <a:rPr lang="en-US" sz="1600" dirty="0" err="1" smtClean="0"/>
              <a:t>thành</a:t>
            </a:r>
            <a:r>
              <a:rPr lang="en-US" sz="1600" dirty="0" smtClean="0"/>
              <a:t> </a:t>
            </a:r>
            <a:r>
              <a:rPr lang="en-US" sz="1600" dirty="0" err="1" smtClean="0"/>
              <a:t>nơi</a:t>
            </a:r>
            <a:r>
              <a:rPr lang="en-US" sz="1600" dirty="0" smtClean="0"/>
              <a:t> </a:t>
            </a:r>
            <a:r>
              <a:rPr lang="en-US" sz="1600" dirty="0" err="1" smtClean="0"/>
              <a:t>diễn</a:t>
            </a:r>
            <a:r>
              <a:rPr lang="en-US" sz="1600" dirty="0" smtClean="0"/>
              <a:t> </a:t>
            </a:r>
            <a:r>
              <a:rPr lang="en-US" sz="1600" dirty="0" err="1" smtClean="0"/>
              <a:t>ra</a:t>
            </a:r>
            <a:r>
              <a:rPr lang="en-US" sz="1600" dirty="0" smtClean="0"/>
              <a:t>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/>
        </p:nvGraphicFramePr>
        <p:xfrm>
          <a:off x="685800" y="2743200"/>
          <a:ext cx="5715000" cy="12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" y="762000"/>
          <a:ext cx="9019903" cy="5696158"/>
        </p:xfrm>
        <a:graphic>
          <a:graphicData uri="http://schemas.openxmlformats.org/drawingml/2006/table">
            <a:tbl>
              <a:tblPr/>
              <a:tblGrid>
                <a:gridCol w="942392"/>
                <a:gridCol w="3033325"/>
                <a:gridCol w="1806272"/>
                <a:gridCol w="1683202"/>
                <a:gridCol w="1554712"/>
              </a:tblGrid>
              <a:tr h="53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Meeting</a:t>
                      </a:r>
                    </a:p>
                  </a:txBody>
                  <a:tcPr marL="7200" marR="7200" marT="720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100 </a:t>
                      </a:r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latin typeface="Arial"/>
                        </a:rPr>
                        <a:t>pax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7200" marR="7200" marT="720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500 </a:t>
                      </a:r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latin typeface="Arial"/>
                        </a:rPr>
                        <a:t>pax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7200" marR="7200" marT="720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1,000 </a:t>
                      </a:r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latin typeface="Arial"/>
                        </a:rPr>
                        <a:t>pax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7200" marR="7200" marT="720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2,000 </a:t>
                      </a:r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latin typeface="Arial"/>
                        </a:rPr>
                        <a:t>pax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7200" marR="7200" marT="720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19208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Địa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điểm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marT="720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Font typeface="Wingdings" pitchFamily="2" charset="2"/>
                        <a:buNone/>
                      </a:pPr>
                      <a:r>
                        <a:rPr lang="en-US" sz="2400" b="1" i="0" u="sng" strike="noStrike" dirty="0" smtClean="0">
                          <a:solidFill>
                            <a:srgbClr val="FF6600"/>
                          </a:solidFill>
                          <a:latin typeface="Arial"/>
                        </a:rPr>
                        <a:t>30</a:t>
                      </a:r>
                      <a:r>
                        <a:rPr lang="vi-VN" sz="1400" b="1" i="0" u="sng" strike="noStrike" dirty="0" smtClean="0">
                          <a:solidFill>
                            <a:srgbClr val="FF6600"/>
                          </a:solidFill>
                          <a:latin typeface="Arial"/>
                        </a:rPr>
                        <a:t> </a:t>
                      </a:r>
                      <a:r>
                        <a:rPr lang="en-US" sz="1400" b="1" i="0" u="sng" strike="noStrike" dirty="0" err="1" smtClean="0">
                          <a:solidFill>
                            <a:srgbClr val="FF6600"/>
                          </a:solidFill>
                          <a:latin typeface="Arial"/>
                        </a:rPr>
                        <a:t>Tỉnh</a:t>
                      </a:r>
                      <a:r>
                        <a:rPr lang="en-US" sz="1400" b="1" i="0" u="sng" strike="noStrike" baseline="0" dirty="0" smtClean="0">
                          <a:solidFill>
                            <a:srgbClr val="FF6600"/>
                          </a:solidFill>
                          <a:latin typeface="Arial"/>
                        </a:rPr>
                        <a:t> </a:t>
                      </a:r>
                      <a:r>
                        <a:rPr lang="vi-VN" sz="1400" b="1" i="0" u="sng" strike="noStrike" dirty="0" smtClean="0">
                          <a:solidFill>
                            <a:srgbClr val="FF6600"/>
                          </a:solidFill>
                          <a:latin typeface="Arial"/>
                        </a:rPr>
                        <a:t>/</a:t>
                      </a:r>
                      <a:r>
                        <a:rPr lang="en-US" sz="1400" b="1" i="0" u="sng" strike="noStrike" dirty="0" err="1" smtClean="0">
                          <a:solidFill>
                            <a:srgbClr val="FF6600"/>
                          </a:solidFill>
                          <a:latin typeface="Arial"/>
                        </a:rPr>
                        <a:t>Thành</a:t>
                      </a:r>
                      <a:r>
                        <a:rPr lang="vi-VN" sz="1400" b="1" i="0" u="sng" strike="noStrike" dirty="0" smtClean="0">
                          <a:solidFill>
                            <a:srgbClr val="FF6600"/>
                          </a:solidFill>
                          <a:latin typeface="Arial"/>
                        </a:rPr>
                        <a:t>:</a:t>
                      </a:r>
                      <a:r>
                        <a:rPr lang="vi-VN" sz="1400" b="1" i="0" u="none" strike="noStrike" dirty="0" smtClean="0">
                          <a:solidFill>
                            <a:srgbClr val="FF6600"/>
                          </a:solidFill>
                          <a:latin typeface="Arial"/>
                        </a:rPr>
                        <a:t>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Thái Nguyên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Lạng Sơn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Bắc Ninh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Quảng Ninh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Bắc Giang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200" b="1" i="0" u="none" strike="noStrike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Hải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Phòng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Hải Dương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200" b="1" i="0" u="none" strike="noStrike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Vĩnh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Phúc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Hà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Tây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Thanh Hóa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200" b="1" i="0" u="none" strike="noStrike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Hà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Tĩnh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Nghệ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An,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Huế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Quảng Nam, </a:t>
                      </a:r>
                      <a:r>
                        <a:rPr lang="en-US" sz="1200" b="1" i="0" u="none" strike="noStrike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Đà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Nẵng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Quảng Ngãi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200" b="1" i="0" u="none" strike="noStrike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Bình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Định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Gia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Lai,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Đắc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Lắc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Nha Trang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Lâm Đồng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200" b="1" i="0" u="none" strike="noStrike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Bình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Phước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Tây Ninh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Vũng Tàu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Bình Dương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Cần </a:t>
                      </a:r>
                      <a:r>
                        <a:rPr lang="vi-VN" sz="1200" b="1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Thơ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An Giang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200" b="1" i="0" u="none" strike="noStrike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Sóc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Trăng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Kiên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Giang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Cà Mau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. </a:t>
                      </a:r>
                    </a:p>
                  </a:txBody>
                  <a:tcPr marL="7200" marR="7200" marT="720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sng" strike="noStrike" dirty="0" smtClean="0">
                          <a:solidFill>
                            <a:srgbClr val="FF6600"/>
                          </a:solidFill>
                          <a:latin typeface="Arial"/>
                        </a:rPr>
                        <a:t>20</a:t>
                      </a:r>
                      <a:r>
                        <a:rPr lang="vi-VN" sz="1400" b="1" i="0" u="sng" strike="noStrike" dirty="0" smtClean="0">
                          <a:solidFill>
                            <a:srgbClr val="FF6600"/>
                          </a:solidFill>
                          <a:latin typeface="Arial"/>
                        </a:rPr>
                        <a:t> </a:t>
                      </a:r>
                      <a:r>
                        <a:rPr lang="en-US" sz="1400" b="1" i="0" u="sng" strike="noStrike" dirty="0" err="1" smtClean="0">
                          <a:solidFill>
                            <a:srgbClr val="FF6600"/>
                          </a:solidFill>
                          <a:latin typeface="+mn-lt"/>
                        </a:rPr>
                        <a:t>Tỉnh</a:t>
                      </a:r>
                      <a:r>
                        <a:rPr lang="en-US" sz="1400" b="1" i="0" u="sng" strike="noStrike" baseline="0" dirty="0" smtClean="0">
                          <a:solidFill>
                            <a:srgbClr val="FF6600"/>
                          </a:solidFill>
                          <a:latin typeface="+mn-lt"/>
                        </a:rPr>
                        <a:t> </a:t>
                      </a:r>
                      <a:r>
                        <a:rPr lang="vi-VN" sz="1400" b="1" i="0" u="sng" strike="noStrike" dirty="0" smtClean="0">
                          <a:solidFill>
                            <a:srgbClr val="FF6600"/>
                          </a:solidFill>
                          <a:latin typeface="+mn-lt"/>
                        </a:rPr>
                        <a:t>/</a:t>
                      </a:r>
                      <a:r>
                        <a:rPr lang="en-US" sz="1400" b="1" i="0" u="sng" strike="noStrike" dirty="0" err="1" smtClean="0">
                          <a:solidFill>
                            <a:srgbClr val="FF6600"/>
                          </a:solidFill>
                          <a:latin typeface="+mn-lt"/>
                        </a:rPr>
                        <a:t>Thành</a:t>
                      </a:r>
                      <a:r>
                        <a:rPr lang="vi-VN" sz="1400" b="1" i="0" u="none" strike="noStrike" dirty="0" smtClean="0">
                          <a:solidFill>
                            <a:srgbClr val="FF6600"/>
                          </a:solidFill>
                          <a:latin typeface="Arial"/>
                        </a:rPr>
                        <a:t>: </a:t>
                      </a:r>
                      <a:endParaRPr lang="en-US" sz="1400" b="1" i="0" u="none" strike="noStrike" dirty="0" smtClean="0">
                        <a:solidFill>
                          <a:srgbClr val="FF6600"/>
                        </a:solidFill>
                        <a:latin typeface="Arial"/>
                      </a:endParaRPr>
                    </a:p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Bắc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Giang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Vĩnh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Phúc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Thanh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Hóa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Hải Phòng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200" b="1" i="0" u="none" strike="noStrike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Hải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Dương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Nghệ An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Đà Nẵng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200" b="1" i="0" u="none" strike="noStrike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Quảng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Nam,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Lâm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Đồng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Nha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Trang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Đắc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Lắc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Huế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Gia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Lai,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Vũng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Tàu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Bình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Dương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Đồng Nai, </a:t>
                      </a:r>
                      <a:r>
                        <a:rPr lang="vi-VN" sz="12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Cần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Thơ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Arial"/>
                        </a:rPr>
                        <a:t>,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Arial"/>
                        </a:rPr>
                        <a:t>Cà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Arial"/>
                        </a:rPr>
                        <a:t> Mau,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Hà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Nội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*, TP. HCM*</a:t>
                      </a:r>
                      <a:endParaRPr lang="vi-VN" sz="12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7200" marR="7200" marT="720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sng" strike="noStrike" dirty="0" smtClean="0">
                          <a:solidFill>
                            <a:srgbClr val="FF6600"/>
                          </a:solidFill>
                          <a:latin typeface="Arial"/>
                        </a:rPr>
                        <a:t>7</a:t>
                      </a:r>
                      <a:r>
                        <a:rPr lang="vi-VN" sz="1400" b="1" i="0" u="sng" strike="noStrike" dirty="0" smtClean="0">
                          <a:solidFill>
                            <a:srgbClr val="FF6600"/>
                          </a:solidFill>
                          <a:latin typeface="Arial"/>
                        </a:rPr>
                        <a:t> </a:t>
                      </a:r>
                      <a:r>
                        <a:rPr lang="en-US" sz="1400" b="1" i="0" u="sng" strike="noStrike" dirty="0" err="1" smtClean="0">
                          <a:solidFill>
                            <a:srgbClr val="FF6600"/>
                          </a:solidFill>
                          <a:latin typeface="+mn-lt"/>
                        </a:rPr>
                        <a:t>Tỉnh</a:t>
                      </a:r>
                      <a:r>
                        <a:rPr lang="en-US" sz="1400" b="1" i="0" u="sng" strike="noStrike" baseline="0" dirty="0" smtClean="0">
                          <a:solidFill>
                            <a:srgbClr val="FF6600"/>
                          </a:solidFill>
                          <a:latin typeface="+mn-lt"/>
                        </a:rPr>
                        <a:t> </a:t>
                      </a:r>
                      <a:r>
                        <a:rPr lang="vi-VN" sz="1400" b="1" i="0" u="sng" strike="noStrike" dirty="0" smtClean="0">
                          <a:solidFill>
                            <a:srgbClr val="FF6600"/>
                          </a:solidFill>
                          <a:latin typeface="+mn-lt"/>
                        </a:rPr>
                        <a:t>/</a:t>
                      </a:r>
                      <a:r>
                        <a:rPr lang="en-US" sz="1400" b="1" i="0" u="sng" strike="noStrike" dirty="0" err="1" smtClean="0">
                          <a:solidFill>
                            <a:srgbClr val="FF6600"/>
                          </a:solidFill>
                          <a:latin typeface="+mn-lt"/>
                        </a:rPr>
                        <a:t>Thành</a:t>
                      </a:r>
                      <a:r>
                        <a:rPr lang="vi-VN" sz="1400" b="1" i="0" u="sng" strike="noStrike" dirty="0" smtClean="0">
                          <a:solidFill>
                            <a:srgbClr val="FF6600"/>
                          </a:solidFill>
                          <a:latin typeface="Arial"/>
                        </a:rPr>
                        <a:t>:</a:t>
                      </a:r>
                      <a:r>
                        <a:rPr lang="vi-VN" sz="1400" b="1" i="0" u="none" strike="noStrike" dirty="0" smtClean="0">
                          <a:solidFill>
                            <a:srgbClr val="FF6600"/>
                          </a:solidFill>
                          <a:latin typeface="Arial"/>
                        </a:rPr>
                        <a:t>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Hải Phòng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Hà Nội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Đà Nẵng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HCM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,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1"/>
                          </a:solidFill>
                          <a:latin typeface="Arial"/>
                        </a:rPr>
                        <a:t> </a:t>
                      </a:r>
                      <a:r>
                        <a:rPr lang="vi-VN" sz="1200" b="1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 </a:t>
                      </a:r>
                      <a:r>
                        <a:rPr lang="vi-VN" sz="12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Cần </a:t>
                      </a:r>
                      <a:r>
                        <a:rPr lang="vi-VN" sz="1200" b="1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Thơ</a:t>
                      </a:r>
                      <a:r>
                        <a:rPr lang="en-US" sz="1200" b="1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200" b="1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Quảng</a:t>
                      </a:r>
                      <a:r>
                        <a:rPr lang="en-US" sz="1200" b="1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Nam &amp; </a:t>
                      </a:r>
                      <a:r>
                        <a:rPr lang="en-US" sz="1200" b="1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Đồng</a:t>
                      </a:r>
                      <a:r>
                        <a:rPr lang="en-US" sz="1200" b="1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</a:t>
                      </a:r>
                      <a:r>
                        <a:rPr lang="en-US" sz="1200" b="1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vi-VN" sz="1200" b="1" i="0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" marR="7200" marT="720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Hà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Nội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, HCM.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marT="720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7451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i="0" u="none" strike="noStrike" kern="1200" dirty="0" err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Điều</a:t>
                      </a:r>
                      <a:r>
                        <a:rPr lang="en-US" sz="1200" b="1" i="0" u="none" strike="noStrike" kern="1200" dirty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i="0" u="none" strike="noStrike" kern="1200" dirty="0" err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kiện</a:t>
                      </a:r>
                      <a:r>
                        <a:rPr lang="en-US" sz="1200" b="1" i="0" u="none" strike="noStrike" kern="1200" dirty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endParaRPr lang="en-US" sz="1200" b="1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200" marR="7200" marT="720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b="1" dirty="0" smtClean="0">
                          <a:latin typeface="Times New Roman"/>
                          <a:ea typeface="PMingLiU"/>
                        </a:rPr>
                        <a:t> Platinum </a:t>
                      </a:r>
                      <a:r>
                        <a:rPr lang="en-US" sz="1200" b="1" dirty="0" err="1">
                          <a:latin typeface="Times New Roman"/>
                          <a:ea typeface="PMingLiU"/>
                        </a:rPr>
                        <a:t>có</a:t>
                      </a:r>
                      <a:r>
                        <a:rPr lang="en-US" sz="1200" b="1" dirty="0">
                          <a:latin typeface="Times New Roman"/>
                          <a:ea typeface="PMingLiU"/>
                        </a:rPr>
                        <a:t> </a:t>
                      </a:r>
                      <a:r>
                        <a:rPr lang="en-US" sz="1200" b="1" dirty="0" err="1">
                          <a:latin typeface="Times New Roman"/>
                          <a:ea typeface="PMingLiU"/>
                        </a:rPr>
                        <a:t>hộ</a:t>
                      </a:r>
                      <a:r>
                        <a:rPr lang="en-US" sz="1200" b="1" dirty="0">
                          <a:latin typeface="Times New Roman"/>
                          <a:ea typeface="PMingLiU"/>
                        </a:rPr>
                        <a:t> </a:t>
                      </a:r>
                      <a:r>
                        <a:rPr lang="en-US" sz="1200" b="1" dirty="0" err="1">
                          <a:latin typeface="Times New Roman"/>
                          <a:ea typeface="PMingLiU"/>
                        </a:rPr>
                        <a:t>khẩu</a:t>
                      </a:r>
                      <a:r>
                        <a:rPr lang="en-US" sz="1200" b="1" dirty="0">
                          <a:latin typeface="Times New Roman"/>
                          <a:ea typeface="PMingLiU"/>
                        </a:rPr>
                        <a:t> </a:t>
                      </a:r>
                      <a:r>
                        <a:rPr lang="en-US" sz="1200" b="1" dirty="0" err="1">
                          <a:latin typeface="Times New Roman"/>
                          <a:ea typeface="PMingLiU"/>
                        </a:rPr>
                        <a:t>tại</a:t>
                      </a:r>
                      <a:r>
                        <a:rPr lang="en-US" sz="1200" b="1" dirty="0">
                          <a:latin typeface="Times New Roman"/>
                          <a:ea typeface="PMingLiU"/>
                        </a:rPr>
                        <a:t> </a:t>
                      </a:r>
                      <a:r>
                        <a:rPr lang="en-US" sz="1200" b="1" dirty="0" err="1">
                          <a:latin typeface="Times New Roman"/>
                          <a:ea typeface="PMingLiU"/>
                        </a:rPr>
                        <a:t>tỉnh</a:t>
                      </a:r>
                      <a:r>
                        <a:rPr lang="en-US" sz="1200" b="1" dirty="0">
                          <a:latin typeface="Times New Roman"/>
                          <a:ea typeface="PMingLiU"/>
                        </a:rPr>
                        <a:t>/</a:t>
                      </a:r>
                      <a:r>
                        <a:rPr lang="en-US" sz="1200" b="1" dirty="0" err="1">
                          <a:latin typeface="Times New Roman"/>
                          <a:ea typeface="PMingLiU"/>
                        </a:rPr>
                        <a:t>thành</a:t>
                      </a:r>
                      <a:r>
                        <a:rPr lang="en-US" sz="1200" b="1" dirty="0">
                          <a:latin typeface="Times New Roman"/>
                          <a:ea typeface="PMingLiU"/>
                        </a:rPr>
                        <a:t> </a:t>
                      </a:r>
                      <a:r>
                        <a:rPr lang="en-US" sz="1200" b="1" dirty="0" err="1">
                          <a:latin typeface="Times New Roman"/>
                          <a:ea typeface="PMingLiU"/>
                        </a:rPr>
                        <a:t>đó</a:t>
                      </a:r>
                      <a:r>
                        <a:rPr lang="en-US" sz="1200" b="1" dirty="0">
                          <a:latin typeface="Times New Roman"/>
                          <a:ea typeface="PMingLiU"/>
                        </a:rPr>
                        <a:t>. </a:t>
                      </a:r>
                      <a:endParaRPr lang="en-US" sz="1200" dirty="0">
                        <a:latin typeface="Times New Roman"/>
                        <a:ea typeface="PMingLiU"/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b="1" dirty="0">
                          <a:latin typeface="Times New Roman"/>
                          <a:ea typeface="PMingLiU"/>
                        </a:rPr>
                        <a:t>Emerald </a:t>
                      </a:r>
                      <a:r>
                        <a:rPr lang="en-US" sz="1200" b="1" dirty="0" err="1">
                          <a:latin typeface="Times New Roman"/>
                          <a:ea typeface="PMingLiU"/>
                        </a:rPr>
                        <a:t>hoặc</a:t>
                      </a:r>
                      <a:r>
                        <a:rPr lang="en-US" sz="1200" b="1" dirty="0">
                          <a:latin typeface="Times New Roman"/>
                          <a:ea typeface="PMingLiU"/>
                        </a:rPr>
                        <a:t> </a:t>
                      </a:r>
                      <a:br>
                        <a:rPr lang="en-US" sz="1200" b="1" dirty="0">
                          <a:latin typeface="Times New Roman"/>
                          <a:ea typeface="PMingLiU"/>
                        </a:rPr>
                      </a:br>
                      <a:r>
                        <a:rPr lang="en-US" sz="1200" b="1" dirty="0">
                          <a:latin typeface="Times New Roman"/>
                          <a:ea typeface="PMingLiU"/>
                        </a:rPr>
                        <a:t>3 Platinum </a:t>
                      </a:r>
                      <a:r>
                        <a:rPr lang="en-US" sz="1200" b="1" dirty="0" err="1">
                          <a:latin typeface="Times New Roman"/>
                          <a:ea typeface="PMingLiU"/>
                        </a:rPr>
                        <a:t>kết</a:t>
                      </a:r>
                      <a:r>
                        <a:rPr lang="en-US" sz="1200" b="1" dirty="0">
                          <a:latin typeface="Times New Roman"/>
                          <a:ea typeface="PMingLiU"/>
                        </a:rPr>
                        <a:t> </a:t>
                      </a:r>
                      <a:r>
                        <a:rPr lang="en-US" sz="1200" b="1" dirty="0" err="1">
                          <a:latin typeface="Times New Roman"/>
                          <a:ea typeface="PMingLiU"/>
                        </a:rPr>
                        <a:t>hợp</a:t>
                      </a:r>
                      <a:r>
                        <a:rPr lang="en-US" sz="1200" b="1" dirty="0">
                          <a:latin typeface="Times New Roman"/>
                          <a:ea typeface="PMingLiU"/>
                        </a:rPr>
                        <a:t> </a:t>
                      </a:r>
                      <a:endParaRPr lang="en-US" sz="1200" dirty="0">
                        <a:latin typeface="Times New Roman"/>
                        <a:ea typeface="PMingLiU"/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b="1" dirty="0" smtClean="0">
                          <a:latin typeface="Times New Roman"/>
                          <a:ea typeface="PMingLiU"/>
                        </a:rPr>
                        <a:t>   Diamond </a:t>
                      </a:r>
                      <a:r>
                        <a:rPr lang="en-US" sz="1200" b="1" dirty="0" err="1">
                          <a:latin typeface="Times New Roman"/>
                          <a:ea typeface="PMingLiU"/>
                        </a:rPr>
                        <a:t>hoặc</a:t>
                      </a:r>
                      <a:r>
                        <a:rPr lang="en-US" sz="1200" b="1" dirty="0">
                          <a:latin typeface="Times New Roman"/>
                          <a:ea typeface="PMingLiU"/>
                        </a:rPr>
                        <a:t> </a:t>
                      </a:r>
                      <a:br>
                        <a:rPr lang="en-US" sz="1200" b="1" dirty="0">
                          <a:latin typeface="Times New Roman"/>
                          <a:ea typeface="PMingLiU"/>
                        </a:rPr>
                      </a:br>
                      <a:r>
                        <a:rPr lang="en-US" sz="1200" b="1" dirty="0">
                          <a:latin typeface="Times New Roman"/>
                          <a:ea typeface="PMingLiU"/>
                        </a:rPr>
                        <a:t>2 Emerald </a:t>
                      </a:r>
                      <a:r>
                        <a:rPr lang="en-US" sz="1200" b="1" dirty="0" err="1">
                          <a:latin typeface="Times New Roman"/>
                          <a:ea typeface="PMingLiU"/>
                        </a:rPr>
                        <a:t>kết</a:t>
                      </a:r>
                      <a:r>
                        <a:rPr lang="en-US" sz="1200" b="1" dirty="0">
                          <a:latin typeface="Times New Roman"/>
                          <a:ea typeface="PMingLiU"/>
                        </a:rPr>
                        <a:t> </a:t>
                      </a:r>
                      <a:r>
                        <a:rPr lang="en-US" sz="1200" b="1" dirty="0" err="1">
                          <a:latin typeface="Times New Roman"/>
                          <a:ea typeface="PMingLiU"/>
                        </a:rPr>
                        <a:t>hợp</a:t>
                      </a:r>
                      <a:r>
                        <a:rPr lang="en-US" sz="1200" b="1" dirty="0">
                          <a:latin typeface="Times New Roman"/>
                          <a:ea typeface="PMingLiU"/>
                        </a:rPr>
                        <a:t> </a:t>
                      </a:r>
                      <a:endParaRPr lang="en-US" sz="1200" dirty="0">
                        <a:latin typeface="Times New Roman"/>
                        <a:ea typeface="PMingLiU"/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  <a:defRPr/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smtClean="0">
                          <a:solidFill>
                            <a:schemeClr val="accent6"/>
                          </a:solidFill>
                          <a:latin typeface="+mn-lt"/>
                        </a:rPr>
                        <a:t>Diamond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trở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lên</a:t>
                      </a:r>
                      <a:endParaRPr lang="en-US" sz="12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endParaRPr lang="en-US" sz="1200" dirty="0">
                        <a:latin typeface="Times New Roman"/>
                        <a:ea typeface="PMingLiU"/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4931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i="0" u="none" strike="noStrike" kern="1200" dirty="0" err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Tổng</a:t>
                      </a:r>
                      <a:r>
                        <a:rPr lang="en-US" sz="1200" b="1" i="0" u="none" strike="noStrike" kern="1200" dirty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i="0" u="none" strike="noStrike" kern="1200" dirty="0" err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buổi</a:t>
                      </a:r>
                      <a:r>
                        <a:rPr lang="en-US" sz="1200" b="1" i="0" u="none" strike="noStrike" kern="1200" dirty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i="0" u="none" strike="noStrike" kern="1200" dirty="0" err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họp</a:t>
                      </a:r>
                      <a:r>
                        <a:rPr lang="en-US" sz="1200" b="1" i="0" u="none" strike="noStrike" kern="1200" dirty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/</a:t>
                      </a:r>
                      <a:br>
                        <a:rPr lang="en-US" sz="1200" b="1" i="0" u="none" strike="noStrike" kern="1200" dirty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</a:br>
                      <a:r>
                        <a:rPr lang="en-US" sz="1200" b="1" i="0" u="none" strike="noStrike" kern="1200" dirty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6 </a:t>
                      </a:r>
                      <a:r>
                        <a:rPr lang="en-US" sz="1200" b="1" i="0" u="none" strike="noStrike" kern="1200" dirty="0" err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tháng</a:t>
                      </a:r>
                      <a:r>
                        <a:rPr lang="en-US" sz="1200" b="1" i="0" u="none" strike="noStrike" kern="1200" dirty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endParaRPr lang="en-US" sz="1200" b="1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200" marR="7200" marT="720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24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Buổi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marT="720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Emerald: </a:t>
                      </a:r>
                      <a:r>
                        <a:rPr lang="en-US" sz="1400" b="1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03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buổi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/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Platinum: </a:t>
                      </a:r>
                      <a:r>
                        <a:rPr lang="en-US" sz="1400" b="1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02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buổi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marT="720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Diamond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trở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lên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400" b="1" i="0" u="none" strike="noStrike" dirty="0" smtClean="0">
                          <a:solidFill>
                            <a:schemeClr val="accent6"/>
                          </a:solidFill>
                          <a:latin typeface="Arial"/>
                        </a:rPr>
                        <a:t>03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buổi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/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</a:b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- Emerald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: </a:t>
                      </a:r>
                      <a:r>
                        <a:rPr lang="en-US" sz="1400" b="1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02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buổi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marT="720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smtClean="0">
                          <a:solidFill>
                            <a:srgbClr val="FF0000"/>
                          </a:solidFill>
                          <a:latin typeface="Arial"/>
                        </a:rPr>
                        <a:t>02</a:t>
                      </a:r>
                      <a:r>
                        <a:rPr lang="en-US" sz="1400" b="1" i="0" u="none" strike="noStrike" dirty="0" smtClean="0">
                          <a:solidFill>
                            <a:srgbClr val="FF6600"/>
                          </a:solidFill>
                          <a:latin typeface="Arial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buổi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marT="720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134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kern="1200" dirty="0" err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Hỗ</a:t>
                      </a:r>
                      <a:r>
                        <a:rPr lang="en-US" sz="1200" b="1" i="0" u="none" strike="noStrike" kern="1200" dirty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i="0" u="none" strike="noStrike" kern="1200" dirty="0" err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trợ</a:t>
                      </a:r>
                      <a:r>
                        <a:rPr lang="en-US" sz="1200" b="1" i="0" u="none" strike="noStrike" kern="1200" dirty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/ 1 </a:t>
                      </a:r>
                      <a:r>
                        <a:rPr lang="en-US" sz="1200" b="1" i="0" u="none" strike="noStrike" kern="1200" dirty="0" err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buổi</a:t>
                      </a:r>
                      <a:r>
                        <a:rPr lang="en-US" sz="1200" b="1" i="0" u="none" strike="noStrike" kern="1200" dirty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i="0" u="none" strike="noStrike" kern="1200" dirty="0" err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họp</a:t>
                      </a:r>
                      <a:r>
                        <a:rPr lang="en-US" sz="1200" b="1" i="0" u="none" strike="noStrike" kern="1200" dirty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endParaRPr lang="en-US" sz="1200" b="1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200" marR="7200" marT="720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80% 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max </a:t>
                      </a:r>
                      <a:r>
                        <a:rPr lang="en-US" sz="2000" b="1" i="0" u="none" strike="noStrike" dirty="0" smtClean="0">
                          <a:solidFill>
                            <a:srgbClr val="FF6600"/>
                          </a:solidFill>
                          <a:latin typeface="Arial"/>
                        </a:rPr>
                        <a:t>2,000,000</a:t>
                      </a:r>
                      <a:r>
                        <a:rPr lang="en-US" sz="1400" b="1" i="0" u="none" strike="noStrike" dirty="0" smtClean="0">
                          <a:solidFill>
                            <a:srgbClr val="FF6600"/>
                          </a:solidFill>
                          <a:latin typeface="Arial"/>
                        </a:rPr>
                        <a:t>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VND</a:t>
                      </a:r>
                    </a:p>
                  </a:txBody>
                  <a:tcPr marL="7200" marR="7200" marT="720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80% 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max. </a:t>
                      </a:r>
                      <a:r>
                        <a:rPr lang="en-US" sz="1400" b="1" i="0" u="none" strike="noStrike" dirty="0">
                          <a:solidFill>
                            <a:srgbClr val="FF6600"/>
                          </a:solidFill>
                          <a:latin typeface="Arial"/>
                        </a:rPr>
                        <a:t>11.000.000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VND</a:t>
                      </a:r>
                    </a:p>
                  </a:txBody>
                  <a:tcPr marL="7200" marR="7200" marT="720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80% 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max. </a:t>
                      </a:r>
                      <a:r>
                        <a:rPr lang="en-US" sz="1400" b="1" i="0" u="none" strike="noStrike" dirty="0">
                          <a:solidFill>
                            <a:srgbClr val="FF6600"/>
                          </a:solidFill>
                          <a:latin typeface="Arial"/>
                        </a:rPr>
                        <a:t>22.000.000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VND</a:t>
                      </a:r>
                    </a:p>
                  </a:txBody>
                  <a:tcPr marL="7200" marR="7200" marT="720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max. </a:t>
                      </a:r>
                      <a:r>
                        <a:rPr lang="en-US" sz="1400" b="1" i="0" u="none" strike="noStrike" dirty="0">
                          <a:solidFill>
                            <a:srgbClr val="FF6600"/>
                          </a:solidFill>
                          <a:latin typeface="Arial"/>
                        </a:rPr>
                        <a:t>70.000.000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VND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</a:b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(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địa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điểm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: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max. 60.000.000VND ,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chi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phí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hỗ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trợ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diễn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200" b="1" i="0" u="none" strike="noStrike" baseline="0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giả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: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max. 10.000.000 VND)</a:t>
                      </a:r>
                    </a:p>
                  </a:txBody>
                  <a:tcPr marL="7200" marR="7200" marT="720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0" y="0"/>
            <a:ext cx="9144000" cy="47705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500" b="1" dirty="0" smtClean="0">
                <a:solidFill>
                  <a:schemeClr val="bg1"/>
                </a:solidFill>
              </a:rPr>
              <a:t>CHÍNH XÁCH HỖ TRỢ 80% CHI PHÍ CỦA AMWAY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2400"/>
            <a:ext cx="56388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/>
            <a:r>
              <a:rPr lang="en-US" sz="2500" b="1" dirty="0" smtClean="0">
                <a:solidFill>
                  <a:schemeClr val="bg1"/>
                </a:solidFill>
              </a:rPr>
              <a:t>HỘI HỌP CÓ HỖ TRỢ CHI PHÍ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0"/>
            <a:ext cx="3276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38" name="Picture 66" descr="C:\Documents and Settings\vnm90116\Desktop\SD 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838200"/>
            <a:ext cx="5638800" cy="586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0"/>
            <a:ext cx="3276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828800" y="1580346"/>
            <a:ext cx="5638800" cy="4770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lvl="0"/>
            <a:r>
              <a:rPr lang="en-US" sz="2500" b="1" dirty="0" smtClean="0">
                <a:solidFill>
                  <a:schemeClr val="bg1"/>
                </a:solidFill>
              </a:rPr>
              <a:t>HỘI HỌP CÓ YẾU TỐ NƯỚC NGOÀI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2521803"/>
            <a:ext cx="7696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u="sng" dirty="0" err="1" smtClean="0">
                <a:solidFill>
                  <a:srgbClr val="FF0000"/>
                </a:solidFill>
              </a:rPr>
              <a:t>Định</a:t>
            </a:r>
            <a:r>
              <a:rPr lang="en-US" sz="1600" b="1" u="sng" dirty="0" smtClean="0">
                <a:solidFill>
                  <a:srgbClr val="FF0000"/>
                </a:solidFill>
              </a:rPr>
              <a:t> </a:t>
            </a:r>
            <a:r>
              <a:rPr lang="en-US" sz="1600" b="1" u="sng" dirty="0" err="1" smtClean="0">
                <a:solidFill>
                  <a:srgbClr val="FF0000"/>
                </a:solidFill>
              </a:rPr>
              <a:t>nghĩa</a:t>
            </a:r>
            <a:r>
              <a:rPr lang="en-US" sz="1600" b="1" dirty="0" smtClean="0">
                <a:solidFill>
                  <a:srgbClr val="FF0000"/>
                </a:solidFill>
              </a:rPr>
              <a:t>:</a:t>
            </a:r>
            <a:r>
              <a:rPr lang="en-US" sz="1600" b="1" dirty="0" smtClean="0"/>
              <a:t> </a:t>
            </a:r>
          </a:p>
          <a:p>
            <a:pPr marL="342900" indent="-342900"/>
            <a:endParaRPr lang="en-US" sz="1600" b="1" dirty="0" smtClean="0"/>
          </a:p>
          <a:p>
            <a:pPr marL="342900" indent="-342900"/>
            <a:r>
              <a:rPr lang="en-US" sz="1600" b="1" dirty="0" smtClean="0"/>
              <a:t>    -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yếu</a:t>
            </a:r>
            <a:r>
              <a:rPr lang="en-US" sz="1600" dirty="0" smtClean="0"/>
              <a:t> </a:t>
            </a:r>
            <a:r>
              <a:rPr lang="en-US" sz="1600" dirty="0" err="1" smtClean="0"/>
              <a:t>tố</a:t>
            </a:r>
            <a:r>
              <a:rPr lang="en-US" sz="1600" dirty="0" smtClean="0"/>
              <a:t> </a:t>
            </a:r>
            <a:r>
              <a:rPr lang="en-US" sz="1600" dirty="0" err="1" smtClean="0"/>
              <a:t>nước</a:t>
            </a:r>
            <a:r>
              <a:rPr lang="en-US" sz="1600" dirty="0" smtClean="0"/>
              <a:t> </a:t>
            </a:r>
            <a:r>
              <a:rPr lang="en-US" sz="1600" dirty="0" err="1" smtClean="0"/>
              <a:t>ngoài</a:t>
            </a:r>
            <a:r>
              <a:rPr lang="en-US" sz="1600" dirty="0" smtClean="0"/>
              <a:t> </a:t>
            </a:r>
            <a:r>
              <a:rPr lang="en-US" sz="1600" dirty="0" err="1" smtClean="0"/>
              <a:t>là</a:t>
            </a:r>
            <a:r>
              <a:rPr lang="en-US" sz="1600" dirty="0" smtClean="0"/>
              <a:t>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diễn</a:t>
            </a:r>
            <a:r>
              <a:rPr lang="en-US" sz="1600" dirty="0" smtClean="0"/>
              <a:t> </a:t>
            </a:r>
            <a:r>
              <a:rPr lang="en-US" sz="1600" dirty="0" err="1" smtClean="0"/>
              <a:t>giả</a:t>
            </a:r>
            <a:r>
              <a:rPr lang="en-US" sz="1600" dirty="0" smtClean="0"/>
              <a:t> </a:t>
            </a:r>
            <a:r>
              <a:rPr lang="en-US" sz="1600" dirty="0" err="1" smtClean="0"/>
              <a:t>là</a:t>
            </a:r>
            <a:r>
              <a:rPr lang="en-US" sz="1600" dirty="0" smtClean="0"/>
              <a:t> </a:t>
            </a:r>
            <a:r>
              <a:rPr lang="en-US" sz="1600" dirty="0" err="1" smtClean="0"/>
              <a:t>người</a:t>
            </a:r>
            <a:r>
              <a:rPr lang="en-US" sz="1600" dirty="0" smtClean="0"/>
              <a:t> </a:t>
            </a:r>
            <a:r>
              <a:rPr lang="en-US" sz="1600" dirty="0" err="1" smtClean="0"/>
              <a:t>nước</a:t>
            </a:r>
            <a:r>
              <a:rPr lang="en-US" sz="1600" dirty="0" smtClean="0"/>
              <a:t> </a:t>
            </a:r>
            <a:r>
              <a:rPr lang="en-US" sz="1600" dirty="0" err="1" smtClean="0"/>
              <a:t>ngoài</a:t>
            </a:r>
            <a:r>
              <a:rPr lang="en-US" sz="1600" dirty="0" smtClean="0"/>
              <a:t> </a:t>
            </a:r>
            <a:r>
              <a:rPr lang="en-US" sz="1600" dirty="0" err="1" smtClean="0"/>
              <a:t>phát</a:t>
            </a:r>
            <a:r>
              <a:rPr lang="en-US" sz="1600" dirty="0" smtClean="0"/>
              <a:t> </a:t>
            </a:r>
            <a:r>
              <a:rPr lang="en-US" sz="1600" dirty="0" err="1" smtClean="0"/>
              <a:t>biểu</a:t>
            </a:r>
            <a:r>
              <a:rPr lang="en-US" sz="1600" dirty="0" smtClean="0"/>
              <a:t> </a:t>
            </a:r>
            <a:r>
              <a:rPr lang="en-US" sz="1600" dirty="0" err="1" smtClean="0"/>
              <a:t>trong</a:t>
            </a:r>
            <a:r>
              <a:rPr lang="en-US" sz="1600" dirty="0" smtClean="0"/>
              <a:t> </a:t>
            </a:r>
            <a:r>
              <a:rPr lang="en-US" sz="1600" dirty="0" err="1" smtClean="0"/>
              <a:t>buổi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</a:t>
            </a:r>
            <a:r>
              <a:rPr lang="en-US" sz="1600" dirty="0" err="1" smtClean="0"/>
              <a:t>đó</a:t>
            </a:r>
            <a:r>
              <a:rPr lang="en-US" sz="1600" dirty="0" smtClean="0"/>
              <a:t>. </a:t>
            </a:r>
          </a:p>
          <a:p>
            <a:pPr marL="342900" indent="-342900"/>
            <a:r>
              <a:rPr lang="en-US" sz="1600" dirty="0" smtClean="0"/>
              <a:t>    - </a:t>
            </a:r>
            <a:r>
              <a:rPr lang="en-US" sz="1600" dirty="0" err="1" smtClean="0"/>
              <a:t>Hộp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yếu</a:t>
            </a:r>
            <a:r>
              <a:rPr lang="en-US" sz="1600" dirty="0" smtClean="0"/>
              <a:t> </a:t>
            </a:r>
            <a:r>
              <a:rPr lang="en-US" sz="1600" dirty="0" err="1" smtClean="0"/>
              <a:t>tố</a:t>
            </a:r>
            <a:r>
              <a:rPr lang="en-US" sz="1600" dirty="0" smtClean="0"/>
              <a:t> </a:t>
            </a:r>
            <a:r>
              <a:rPr lang="en-US" sz="1600" dirty="0" err="1" smtClean="0"/>
              <a:t>nước</a:t>
            </a:r>
            <a:r>
              <a:rPr lang="en-US" sz="1600" dirty="0" smtClean="0"/>
              <a:t> </a:t>
            </a:r>
            <a:r>
              <a:rPr lang="en-US" sz="1600" dirty="0" err="1" smtClean="0"/>
              <a:t>ngoài</a:t>
            </a:r>
            <a:r>
              <a:rPr lang="en-US" sz="1600" dirty="0" smtClean="0"/>
              <a:t> </a:t>
            </a:r>
            <a:r>
              <a:rPr lang="en-US" sz="1600" dirty="0" err="1" smtClean="0"/>
              <a:t>bao</a:t>
            </a:r>
            <a:r>
              <a:rPr lang="en-US" sz="1600" dirty="0" smtClean="0"/>
              <a:t> </a:t>
            </a:r>
            <a:r>
              <a:rPr lang="en-US" sz="1600" dirty="0" err="1" smtClean="0"/>
              <a:t>gồm</a:t>
            </a:r>
            <a:r>
              <a:rPr lang="en-US" sz="1600" dirty="0" smtClean="0"/>
              <a:t>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</a:t>
            </a:r>
            <a:r>
              <a:rPr lang="en-US" sz="1600" dirty="0" err="1" smtClean="0"/>
              <a:t>Không</a:t>
            </a:r>
            <a:r>
              <a:rPr lang="en-US" sz="1600" dirty="0" smtClean="0"/>
              <a:t> </a:t>
            </a:r>
            <a:r>
              <a:rPr lang="en-US" sz="1600" dirty="0" err="1" smtClean="0"/>
              <a:t>Hỗ</a:t>
            </a:r>
            <a:r>
              <a:rPr lang="en-US" sz="1600" dirty="0" smtClean="0"/>
              <a:t> </a:t>
            </a:r>
            <a:r>
              <a:rPr lang="en-US" sz="1600" dirty="0" err="1" smtClean="0"/>
              <a:t>Trợ</a:t>
            </a:r>
            <a:r>
              <a:rPr lang="en-US" sz="1600" dirty="0" smtClean="0"/>
              <a:t> </a:t>
            </a:r>
            <a:r>
              <a:rPr lang="en-US" sz="1600" dirty="0" err="1" smtClean="0"/>
              <a:t>Chí</a:t>
            </a:r>
            <a:r>
              <a:rPr lang="en-US" sz="1600" dirty="0" smtClean="0"/>
              <a:t> </a:t>
            </a:r>
            <a:r>
              <a:rPr lang="en-US" sz="1600" dirty="0" err="1" smtClean="0"/>
              <a:t>Phí</a:t>
            </a:r>
            <a:r>
              <a:rPr lang="en-US" sz="1600" dirty="0" smtClean="0"/>
              <a:t> </a:t>
            </a:r>
            <a:r>
              <a:rPr lang="en-US" sz="1600" dirty="0" err="1" smtClean="0"/>
              <a:t>và</a:t>
            </a:r>
            <a:r>
              <a:rPr lang="en-US" sz="1600" dirty="0" smtClean="0"/>
              <a:t>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Hỗ</a:t>
            </a:r>
            <a:r>
              <a:rPr lang="en-US" sz="1600" dirty="0" smtClean="0"/>
              <a:t> </a:t>
            </a:r>
            <a:r>
              <a:rPr lang="en-US" sz="1600" dirty="0" err="1" smtClean="0"/>
              <a:t>Trợ</a:t>
            </a:r>
            <a:r>
              <a:rPr lang="en-US" sz="1600" dirty="0" smtClean="0"/>
              <a:t> Chi </a:t>
            </a:r>
            <a:r>
              <a:rPr lang="en-US" sz="1600" dirty="0" err="1" smtClean="0"/>
              <a:t>Phí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762000" y="4127718"/>
            <a:ext cx="7696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1600" b="1" dirty="0" smtClean="0">
                <a:solidFill>
                  <a:srgbClr val="FF0000"/>
                </a:solidFill>
              </a:rPr>
              <a:t>2.   </a:t>
            </a:r>
            <a:r>
              <a:rPr lang="en-US" sz="1600" b="1" u="sng" dirty="0" err="1" smtClean="0">
                <a:solidFill>
                  <a:srgbClr val="FF0000"/>
                </a:solidFill>
              </a:rPr>
              <a:t>Quy</a:t>
            </a:r>
            <a:r>
              <a:rPr lang="en-US" sz="1600" b="1" u="sng" dirty="0" smtClean="0">
                <a:solidFill>
                  <a:srgbClr val="FF0000"/>
                </a:solidFill>
              </a:rPr>
              <a:t> </a:t>
            </a:r>
            <a:r>
              <a:rPr lang="en-US" sz="1600" b="1" u="sng" dirty="0" err="1" smtClean="0">
                <a:solidFill>
                  <a:srgbClr val="FF0000"/>
                </a:solidFill>
              </a:rPr>
              <a:t>Định</a:t>
            </a:r>
            <a:r>
              <a:rPr lang="en-US" sz="1600" b="1" dirty="0" smtClean="0">
                <a:solidFill>
                  <a:srgbClr val="FF0000"/>
                </a:solidFill>
              </a:rPr>
              <a:t>:</a:t>
            </a:r>
            <a:r>
              <a:rPr lang="en-US" sz="1600" b="1" dirty="0" smtClean="0"/>
              <a:t> </a:t>
            </a:r>
          </a:p>
          <a:p>
            <a:pPr marL="342900" indent="-342900"/>
            <a:endParaRPr lang="en-US" sz="1600" b="1" dirty="0" smtClean="0"/>
          </a:p>
          <a:p>
            <a:pPr marL="342900" indent="-342900"/>
            <a:r>
              <a:rPr lang="en-US" sz="1600" b="1" dirty="0" smtClean="0"/>
              <a:t>    - </a:t>
            </a:r>
            <a:r>
              <a:rPr lang="en-US" sz="1600" dirty="0" smtClean="0"/>
              <a:t>NPP </a:t>
            </a:r>
            <a:r>
              <a:rPr lang="en-US" sz="1600" dirty="0" err="1" smtClean="0"/>
              <a:t>phải</a:t>
            </a:r>
            <a:r>
              <a:rPr lang="en-US" sz="1600" dirty="0" smtClean="0"/>
              <a:t> </a:t>
            </a:r>
            <a:r>
              <a:rPr lang="en-US" sz="1600" dirty="0" err="1" smtClean="0"/>
              <a:t>nộp</a:t>
            </a:r>
            <a:r>
              <a:rPr lang="en-US" sz="1600" dirty="0" smtClean="0"/>
              <a:t> </a:t>
            </a:r>
            <a:r>
              <a:rPr lang="en-US" sz="1600" dirty="0" err="1" smtClean="0"/>
              <a:t>đơn</a:t>
            </a:r>
            <a:r>
              <a:rPr lang="en-US" sz="1600" dirty="0" smtClean="0"/>
              <a:t> </a:t>
            </a:r>
            <a:r>
              <a:rPr lang="en-US" sz="1600" dirty="0" err="1" smtClean="0"/>
              <a:t>đăng</a:t>
            </a:r>
            <a:r>
              <a:rPr lang="en-US" sz="1600" dirty="0" smtClean="0"/>
              <a:t> </a:t>
            </a:r>
            <a:r>
              <a:rPr lang="en-US" sz="1600" dirty="0" err="1" smtClean="0"/>
              <a:t>ký</a:t>
            </a:r>
            <a:r>
              <a:rPr lang="en-US" sz="1600" dirty="0" smtClean="0"/>
              <a:t>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</a:t>
            </a:r>
            <a:r>
              <a:rPr lang="en-US" sz="1600" dirty="0" err="1" smtClean="0"/>
              <a:t>cho</a:t>
            </a:r>
            <a:r>
              <a:rPr lang="en-US" sz="1600" dirty="0" smtClean="0"/>
              <a:t> Amway </a:t>
            </a:r>
            <a:r>
              <a:rPr lang="en-US" sz="1600" dirty="0" err="1" smtClean="0"/>
              <a:t>tối</a:t>
            </a:r>
            <a:r>
              <a:rPr lang="en-US" sz="1600" dirty="0" smtClean="0"/>
              <a:t> </a:t>
            </a:r>
            <a:r>
              <a:rPr lang="en-US" sz="1600" dirty="0" err="1" smtClean="0"/>
              <a:t>thiểu</a:t>
            </a:r>
            <a:r>
              <a:rPr lang="en-US" sz="1600" dirty="0" smtClean="0"/>
              <a:t> </a:t>
            </a:r>
            <a:r>
              <a:rPr lang="en-US" sz="1600" b="1" dirty="0" smtClean="0"/>
              <a:t>30 </a:t>
            </a:r>
            <a:r>
              <a:rPr lang="en-US" sz="1600" b="1" dirty="0" err="1" smtClean="0"/>
              <a:t>ngày</a:t>
            </a:r>
            <a:r>
              <a:rPr lang="en-US" sz="1600" dirty="0" smtClean="0"/>
              <a:t> </a:t>
            </a:r>
            <a:r>
              <a:rPr lang="en-US" sz="1600" dirty="0" err="1" smtClean="0"/>
              <a:t>làm</a:t>
            </a:r>
            <a:r>
              <a:rPr lang="en-US" sz="1600" dirty="0" smtClean="0"/>
              <a:t> </a:t>
            </a:r>
            <a:r>
              <a:rPr lang="en-US" sz="1600" dirty="0" err="1" smtClean="0"/>
              <a:t>việc</a:t>
            </a:r>
            <a:r>
              <a:rPr lang="en-US" sz="1600" dirty="0" smtClean="0"/>
              <a:t> </a:t>
            </a:r>
            <a:r>
              <a:rPr lang="en-US" sz="1600" dirty="0" err="1" smtClean="0"/>
              <a:t>trước</a:t>
            </a:r>
            <a:r>
              <a:rPr lang="en-US" sz="1600" dirty="0" smtClean="0"/>
              <a:t> </a:t>
            </a:r>
            <a:r>
              <a:rPr lang="en-US" sz="1600" dirty="0" err="1" smtClean="0"/>
              <a:t>ngày</a:t>
            </a:r>
            <a:r>
              <a:rPr lang="en-US" sz="1600" dirty="0" smtClean="0"/>
              <a:t>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</a:t>
            </a:r>
            <a:r>
              <a:rPr lang="en-US" sz="1600" dirty="0" err="1" smtClean="0"/>
              <a:t>cùng</a:t>
            </a:r>
            <a:r>
              <a:rPr lang="en-US" sz="1600" dirty="0" smtClean="0"/>
              <a:t> </a:t>
            </a:r>
            <a:r>
              <a:rPr lang="en-US" sz="1600" dirty="0" err="1" smtClean="0"/>
              <a:t>với</a:t>
            </a:r>
            <a:r>
              <a:rPr lang="en-US" sz="1600" dirty="0" smtClean="0"/>
              <a:t> </a:t>
            </a:r>
            <a:r>
              <a:rPr lang="en-US" sz="1600" dirty="0" err="1" smtClean="0"/>
              <a:t>các</a:t>
            </a:r>
            <a:r>
              <a:rPr lang="en-US" sz="1600" dirty="0" smtClean="0"/>
              <a:t> </a:t>
            </a:r>
            <a:r>
              <a:rPr lang="en-US" sz="1600" dirty="0" err="1" smtClean="0"/>
              <a:t>thông</a:t>
            </a:r>
            <a:r>
              <a:rPr lang="en-US" sz="1600" dirty="0" smtClean="0"/>
              <a:t> tin </a:t>
            </a:r>
            <a:r>
              <a:rPr lang="en-US" sz="1600" dirty="0" err="1" smtClean="0"/>
              <a:t>bắt</a:t>
            </a:r>
            <a:r>
              <a:rPr lang="en-US" sz="1600" dirty="0" smtClean="0"/>
              <a:t> </a:t>
            </a:r>
            <a:r>
              <a:rPr lang="en-US" sz="1600" dirty="0" err="1" smtClean="0"/>
              <a:t>buộc</a:t>
            </a:r>
            <a:r>
              <a:rPr lang="en-US" sz="1600" dirty="0" smtClean="0"/>
              <a:t> </a:t>
            </a:r>
            <a:r>
              <a:rPr lang="en-US" sz="1600" dirty="0" err="1" smtClean="0"/>
              <a:t>của</a:t>
            </a:r>
            <a:r>
              <a:rPr lang="en-US" sz="1600" dirty="0" smtClean="0"/>
              <a:t> </a:t>
            </a:r>
            <a:r>
              <a:rPr lang="en-US" sz="1600" dirty="0" err="1" smtClean="0"/>
              <a:t>hội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.</a:t>
            </a:r>
            <a:endParaRPr lang="en-US" sz="1600" i="1" dirty="0" smtClean="0"/>
          </a:p>
          <a:p>
            <a:pPr marL="342900" indent="-342900"/>
            <a:r>
              <a:rPr lang="en-US" sz="1600" i="1" dirty="0" smtClean="0"/>
              <a:t>    - </a:t>
            </a:r>
            <a:r>
              <a:rPr lang="en-US" sz="1600" dirty="0" err="1" smtClean="0"/>
              <a:t>Hộp</a:t>
            </a:r>
            <a:r>
              <a:rPr lang="en-US" sz="1600" dirty="0" smtClean="0"/>
              <a:t> </a:t>
            </a:r>
            <a:r>
              <a:rPr lang="en-US" sz="1600" dirty="0" err="1" smtClean="0"/>
              <a:t>họp</a:t>
            </a:r>
            <a:r>
              <a:rPr lang="en-US" sz="1600" dirty="0" smtClean="0"/>
              <a:t>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yếu</a:t>
            </a:r>
            <a:r>
              <a:rPr lang="en-US" sz="1600" dirty="0" smtClean="0"/>
              <a:t> </a:t>
            </a:r>
            <a:r>
              <a:rPr lang="en-US" sz="1600" dirty="0" err="1" smtClean="0"/>
              <a:t>tố</a:t>
            </a:r>
            <a:r>
              <a:rPr lang="en-US" sz="1600" dirty="0" smtClean="0"/>
              <a:t> </a:t>
            </a:r>
            <a:r>
              <a:rPr lang="en-US" sz="1600" dirty="0" err="1" smtClean="0"/>
              <a:t>nước</a:t>
            </a:r>
            <a:r>
              <a:rPr lang="en-US" sz="1600" dirty="0" smtClean="0"/>
              <a:t> </a:t>
            </a:r>
            <a:r>
              <a:rPr lang="en-US" sz="1600" dirty="0" err="1" smtClean="0"/>
              <a:t>ngoài</a:t>
            </a:r>
            <a:r>
              <a:rPr lang="en-US" sz="1600" dirty="0" smtClean="0"/>
              <a:t> </a:t>
            </a:r>
            <a:r>
              <a:rPr lang="en-US" sz="1600" dirty="0" err="1" smtClean="0"/>
              <a:t>phải</a:t>
            </a:r>
            <a:r>
              <a:rPr lang="en-US" sz="1600" dirty="0" smtClean="0"/>
              <a:t> </a:t>
            </a:r>
            <a:r>
              <a:rPr lang="en-US" sz="1600" dirty="0" err="1" smtClean="0"/>
              <a:t>xin</a:t>
            </a:r>
            <a:r>
              <a:rPr lang="en-US" sz="1600" dirty="0" smtClean="0"/>
              <a:t> </a:t>
            </a:r>
            <a:r>
              <a:rPr lang="en-US" sz="1600" dirty="0" err="1" smtClean="0"/>
              <a:t>phép</a:t>
            </a:r>
            <a:r>
              <a:rPr lang="en-US" sz="1600" dirty="0" smtClean="0"/>
              <a:t> </a:t>
            </a:r>
            <a:r>
              <a:rPr lang="en-US" sz="1600" dirty="0" err="1" smtClean="0"/>
              <a:t>Sở</a:t>
            </a:r>
            <a:r>
              <a:rPr lang="en-US" sz="1600" dirty="0" smtClean="0"/>
              <a:t> </a:t>
            </a:r>
            <a:r>
              <a:rPr lang="en-US" sz="1600" dirty="0" err="1" smtClean="0"/>
              <a:t>Ngoại</a:t>
            </a:r>
            <a:r>
              <a:rPr lang="en-US" sz="1600" dirty="0" smtClean="0"/>
              <a:t> </a:t>
            </a:r>
            <a:r>
              <a:rPr lang="en-US" sz="1600" dirty="0" err="1" smtClean="0"/>
              <a:t>Vụ</a:t>
            </a:r>
            <a:r>
              <a:rPr lang="en-US" sz="1600" dirty="0" smtClean="0"/>
              <a:t> </a:t>
            </a:r>
            <a:r>
              <a:rPr lang="en-US" sz="1600" dirty="0" err="1" smtClean="0"/>
              <a:t>và</a:t>
            </a:r>
            <a:r>
              <a:rPr lang="en-US" sz="1600" dirty="0" smtClean="0"/>
              <a:t> </a:t>
            </a:r>
            <a:r>
              <a:rPr lang="en-US" sz="1600" dirty="0" err="1" smtClean="0"/>
              <a:t>chỉ</a:t>
            </a:r>
            <a:r>
              <a:rPr lang="en-US" sz="1600" dirty="0" smtClean="0"/>
              <a:t> </a:t>
            </a:r>
            <a:r>
              <a:rPr lang="en-US" sz="1600" dirty="0" err="1" smtClean="0"/>
              <a:t>được</a:t>
            </a:r>
            <a:r>
              <a:rPr lang="en-US" sz="1600" dirty="0" smtClean="0"/>
              <a:t> </a:t>
            </a:r>
            <a:r>
              <a:rPr lang="en-US" sz="1600" dirty="0" err="1" smtClean="0"/>
              <a:t>tổ</a:t>
            </a:r>
            <a:r>
              <a:rPr lang="en-US" sz="1600" dirty="0" smtClean="0"/>
              <a:t> </a:t>
            </a:r>
            <a:r>
              <a:rPr lang="en-US" sz="1600" dirty="0" err="1" smtClean="0"/>
              <a:t>chức</a:t>
            </a:r>
            <a:r>
              <a:rPr lang="en-US" sz="1600" dirty="0" smtClean="0"/>
              <a:t> </a:t>
            </a:r>
            <a:r>
              <a:rPr lang="en-US" sz="1600" dirty="0" err="1" smtClean="0"/>
              <a:t>sau</a:t>
            </a:r>
            <a:r>
              <a:rPr lang="en-US" sz="1600" dirty="0" smtClean="0"/>
              <a:t> </a:t>
            </a:r>
            <a:r>
              <a:rPr lang="en-US" sz="1600" dirty="0" err="1" smtClean="0"/>
              <a:t>khi</a:t>
            </a:r>
            <a:r>
              <a:rPr lang="en-US" sz="1600" dirty="0" smtClean="0"/>
              <a:t> </a:t>
            </a:r>
            <a:r>
              <a:rPr lang="en-US" sz="1600" dirty="0" err="1" smtClean="0"/>
              <a:t>nhận</a:t>
            </a:r>
            <a:r>
              <a:rPr lang="en-US" sz="1600" dirty="0" smtClean="0"/>
              <a:t> </a:t>
            </a:r>
            <a:r>
              <a:rPr lang="en-US" sz="1600" dirty="0" err="1" smtClean="0"/>
              <a:t>được</a:t>
            </a:r>
            <a:r>
              <a:rPr lang="en-US" sz="1600" dirty="0" smtClean="0"/>
              <a:t> </a:t>
            </a:r>
            <a:r>
              <a:rPr lang="en-US" sz="1600" dirty="0" err="1" smtClean="0"/>
              <a:t>quyết</a:t>
            </a:r>
            <a:r>
              <a:rPr lang="en-US" sz="1600" dirty="0" smtClean="0"/>
              <a:t> </a:t>
            </a:r>
            <a:r>
              <a:rPr lang="en-US" sz="1600" dirty="0" err="1" smtClean="0"/>
              <a:t>định</a:t>
            </a:r>
            <a:r>
              <a:rPr lang="en-US" sz="1600" dirty="0" smtClean="0"/>
              <a:t> </a:t>
            </a:r>
            <a:r>
              <a:rPr lang="en-US" sz="1600" dirty="0" err="1" smtClean="0"/>
              <a:t>cho</a:t>
            </a:r>
            <a:r>
              <a:rPr lang="en-US" sz="1600" dirty="0" smtClean="0"/>
              <a:t> </a:t>
            </a:r>
            <a:r>
              <a:rPr lang="en-US" sz="1600" dirty="0" err="1" smtClean="0"/>
              <a:t>phép</a:t>
            </a:r>
            <a:r>
              <a:rPr lang="en-US" sz="1600" dirty="0" smtClean="0"/>
              <a:t> </a:t>
            </a:r>
            <a:r>
              <a:rPr lang="en-US" sz="1600" dirty="0" err="1" smtClean="0"/>
              <a:t>tổ</a:t>
            </a:r>
            <a:r>
              <a:rPr lang="en-US" sz="1600" dirty="0" smtClean="0"/>
              <a:t> </a:t>
            </a:r>
            <a:r>
              <a:rPr lang="en-US" sz="1600" dirty="0" err="1" smtClean="0"/>
              <a:t>chức</a:t>
            </a:r>
            <a:r>
              <a:rPr lang="en-US" sz="1600" dirty="0" smtClean="0"/>
              <a:t> </a:t>
            </a:r>
            <a:r>
              <a:rPr lang="en-US" sz="1600" dirty="0" err="1" smtClean="0"/>
              <a:t>của</a:t>
            </a:r>
            <a:r>
              <a:rPr lang="en-US" sz="1600" dirty="0" smtClean="0"/>
              <a:t> </a:t>
            </a:r>
            <a:r>
              <a:rPr lang="en-US" sz="1600" dirty="0" err="1" smtClean="0"/>
              <a:t>Sở</a:t>
            </a:r>
            <a:r>
              <a:rPr lang="en-US" sz="1600" dirty="0" smtClean="0"/>
              <a:t> </a:t>
            </a:r>
            <a:r>
              <a:rPr lang="en-US" sz="1600" dirty="0" err="1" smtClean="0"/>
              <a:t>Ngoại</a:t>
            </a:r>
            <a:r>
              <a:rPr lang="en-US" sz="1600" dirty="0" smtClean="0"/>
              <a:t> </a:t>
            </a:r>
            <a:r>
              <a:rPr lang="en-US" sz="1600" dirty="0" err="1" smtClean="0"/>
              <a:t>Vụ</a:t>
            </a:r>
            <a:r>
              <a:rPr lang="en-US" sz="1600" dirty="0" smtClean="0"/>
              <a:t>.</a:t>
            </a:r>
            <a:endParaRPr lang="en-US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3" descr="Amw_Lo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0"/>
            <a:ext cx="3276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26" name="Picture 2" descr="C:\Documents and Settings\vnm90116\Desktop\Nuoc Ngoai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76200"/>
            <a:ext cx="5638800" cy="66807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8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2_Custom Design">
  <a:themeElements>
    <a:clrScheme name="11_Custom Design 14">
      <a:dk1>
        <a:srgbClr val="000000"/>
      </a:dk1>
      <a:lt1>
        <a:srgbClr val="FFFFFF"/>
      </a:lt1>
      <a:dk2>
        <a:srgbClr val="003B6D"/>
      </a:dk2>
      <a:lt2>
        <a:srgbClr val="808080"/>
      </a:lt2>
      <a:accent1>
        <a:srgbClr val="003B6D"/>
      </a:accent1>
      <a:accent2>
        <a:srgbClr val="D71247"/>
      </a:accent2>
      <a:accent3>
        <a:srgbClr val="FFFFFF"/>
      </a:accent3>
      <a:accent4>
        <a:srgbClr val="000000"/>
      </a:accent4>
      <a:accent5>
        <a:srgbClr val="AAAFBA"/>
      </a:accent5>
      <a:accent6>
        <a:srgbClr val="C30F3F"/>
      </a:accent6>
      <a:hlink>
        <a:srgbClr val="4BAA42"/>
      </a:hlink>
      <a:folHlink>
        <a:srgbClr val="E18827"/>
      </a:folHlink>
    </a:clrScheme>
    <a:fontScheme name="11_Custom Design">
      <a:majorFont>
        <a:latin typeface="Franklin Gothic Demi Cond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13">
        <a:dk1>
          <a:srgbClr val="000000"/>
        </a:dk1>
        <a:lt1>
          <a:srgbClr val="FFFFFF"/>
        </a:lt1>
        <a:dk2>
          <a:srgbClr val="003B6D"/>
        </a:dk2>
        <a:lt2>
          <a:srgbClr val="808080"/>
        </a:lt2>
        <a:accent1>
          <a:srgbClr val="003B6D"/>
        </a:accent1>
        <a:accent2>
          <a:srgbClr val="4BAA42"/>
        </a:accent2>
        <a:accent3>
          <a:srgbClr val="FFFFFF"/>
        </a:accent3>
        <a:accent4>
          <a:srgbClr val="000000"/>
        </a:accent4>
        <a:accent5>
          <a:srgbClr val="AAAFBA"/>
        </a:accent5>
        <a:accent6>
          <a:srgbClr val="439A3B"/>
        </a:accent6>
        <a:hlink>
          <a:srgbClr val="D71247"/>
        </a:hlink>
        <a:folHlink>
          <a:srgbClr val="E1882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14">
        <a:dk1>
          <a:srgbClr val="000000"/>
        </a:dk1>
        <a:lt1>
          <a:srgbClr val="FFFFFF"/>
        </a:lt1>
        <a:dk2>
          <a:srgbClr val="003B6D"/>
        </a:dk2>
        <a:lt2>
          <a:srgbClr val="808080"/>
        </a:lt2>
        <a:accent1>
          <a:srgbClr val="003B6D"/>
        </a:accent1>
        <a:accent2>
          <a:srgbClr val="D71247"/>
        </a:accent2>
        <a:accent3>
          <a:srgbClr val="FFFFFF"/>
        </a:accent3>
        <a:accent4>
          <a:srgbClr val="000000"/>
        </a:accent4>
        <a:accent5>
          <a:srgbClr val="AAAFBA"/>
        </a:accent5>
        <a:accent6>
          <a:srgbClr val="C30F3F"/>
        </a:accent6>
        <a:hlink>
          <a:srgbClr val="4BAA42"/>
        </a:hlink>
        <a:folHlink>
          <a:srgbClr val="E1882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4_Theme11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Amway body NEWLOOK">
  <a:themeElements>
    <a:clrScheme name="Amway body NEWLOOK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Amway body NEWLOOK">
      <a:majorFont>
        <a:latin typeface="Arial Narrow"/>
        <a:ea typeface=""/>
        <a:cs typeface="Arial"/>
      </a:majorFont>
      <a:minorFont>
        <a:latin typeface="Arial Narrow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>
            <a:alpha val="89999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>
            <a:alpha val="89999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Amway body NEWLOOK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12">
  <a:themeElements>
    <a:clrScheme name="Amway Title NEW LOOK 5">
      <a:dk1>
        <a:srgbClr val="000000"/>
      </a:dk1>
      <a:lt1>
        <a:srgbClr val="FFFFFF"/>
      </a:lt1>
      <a:dk2>
        <a:srgbClr val="002F5F"/>
      </a:dk2>
      <a:lt2>
        <a:srgbClr val="EEECE1"/>
      </a:lt2>
      <a:accent1>
        <a:srgbClr val="002F5F"/>
      </a:accent1>
      <a:accent2>
        <a:srgbClr val="D0103A"/>
      </a:accent2>
      <a:accent3>
        <a:srgbClr val="FFFFFF"/>
      </a:accent3>
      <a:accent4>
        <a:srgbClr val="000000"/>
      </a:accent4>
      <a:accent5>
        <a:srgbClr val="AAADB6"/>
      </a:accent5>
      <a:accent6>
        <a:srgbClr val="BC0D34"/>
      </a:accent6>
      <a:hlink>
        <a:srgbClr val="3F9C35"/>
      </a:hlink>
      <a:folHlink>
        <a:srgbClr val="E18827"/>
      </a:folHlink>
    </a:clrScheme>
    <a:fontScheme name="Amway Title NEW LOOK">
      <a:majorFont>
        <a:latin typeface="Arial Narrow"/>
        <a:ea typeface=""/>
        <a:cs typeface="Arial"/>
      </a:majorFont>
      <a:minorFont>
        <a:latin typeface="Arial Narrow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mway Title NEW LOOK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mway Title NEW LOOK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CC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2D2D8A"/>
        </a:accent6>
        <a:hlink>
          <a:srgbClr val="339933"/>
        </a:hlink>
        <a:folHlink>
          <a:srgbClr val="0046A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mway Title NEW LOOK 3">
        <a:dk1>
          <a:srgbClr val="000000"/>
        </a:dk1>
        <a:lt1>
          <a:srgbClr val="FFFFFF"/>
        </a:lt1>
        <a:dk2>
          <a:srgbClr val="002F5F"/>
        </a:dk2>
        <a:lt2>
          <a:srgbClr val="EEECE1"/>
        </a:lt2>
        <a:accent1>
          <a:srgbClr val="D0103A"/>
        </a:accent1>
        <a:accent2>
          <a:srgbClr val="002F5F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002A55"/>
        </a:accent6>
        <a:hlink>
          <a:srgbClr val="3F9C35"/>
        </a:hlink>
        <a:folHlink>
          <a:srgbClr val="002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mway Title NEW LOOK 4">
        <a:dk1>
          <a:srgbClr val="000000"/>
        </a:dk1>
        <a:lt1>
          <a:srgbClr val="FFFFFF"/>
        </a:lt1>
        <a:dk2>
          <a:srgbClr val="002F5F"/>
        </a:dk2>
        <a:lt2>
          <a:srgbClr val="EEECE1"/>
        </a:lt2>
        <a:accent1>
          <a:srgbClr val="002F5F"/>
        </a:accent1>
        <a:accent2>
          <a:srgbClr val="D0103A"/>
        </a:accent2>
        <a:accent3>
          <a:srgbClr val="FFFFFF"/>
        </a:accent3>
        <a:accent4>
          <a:srgbClr val="000000"/>
        </a:accent4>
        <a:accent5>
          <a:srgbClr val="AAADB6"/>
        </a:accent5>
        <a:accent6>
          <a:srgbClr val="BC0D34"/>
        </a:accent6>
        <a:hlink>
          <a:srgbClr val="3F9C35"/>
        </a:hlink>
        <a:folHlink>
          <a:srgbClr val="002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mway Title NEW LOOK 5">
        <a:dk1>
          <a:srgbClr val="000000"/>
        </a:dk1>
        <a:lt1>
          <a:srgbClr val="FFFFFF"/>
        </a:lt1>
        <a:dk2>
          <a:srgbClr val="002F5F"/>
        </a:dk2>
        <a:lt2>
          <a:srgbClr val="EEECE1"/>
        </a:lt2>
        <a:accent1>
          <a:srgbClr val="002F5F"/>
        </a:accent1>
        <a:accent2>
          <a:srgbClr val="D0103A"/>
        </a:accent2>
        <a:accent3>
          <a:srgbClr val="FFFFFF"/>
        </a:accent3>
        <a:accent4>
          <a:srgbClr val="000000"/>
        </a:accent4>
        <a:accent5>
          <a:srgbClr val="AAADB6"/>
        </a:accent5>
        <a:accent6>
          <a:srgbClr val="BC0D34"/>
        </a:accent6>
        <a:hlink>
          <a:srgbClr val="3F9C35"/>
        </a:hlink>
        <a:folHlink>
          <a:srgbClr val="E1882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eme11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Theme12">
  <a:themeElements>
    <a:clrScheme name="Amway Title NEW LOOK 5">
      <a:dk1>
        <a:srgbClr val="000000"/>
      </a:dk1>
      <a:lt1>
        <a:srgbClr val="FFFFFF"/>
      </a:lt1>
      <a:dk2>
        <a:srgbClr val="002F5F"/>
      </a:dk2>
      <a:lt2>
        <a:srgbClr val="EEECE1"/>
      </a:lt2>
      <a:accent1>
        <a:srgbClr val="002F5F"/>
      </a:accent1>
      <a:accent2>
        <a:srgbClr val="D0103A"/>
      </a:accent2>
      <a:accent3>
        <a:srgbClr val="FFFFFF"/>
      </a:accent3>
      <a:accent4>
        <a:srgbClr val="000000"/>
      </a:accent4>
      <a:accent5>
        <a:srgbClr val="AAADB6"/>
      </a:accent5>
      <a:accent6>
        <a:srgbClr val="BC0D34"/>
      </a:accent6>
      <a:hlink>
        <a:srgbClr val="3F9C35"/>
      </a:hlink>
      <a:folHlink>
        <a:srgbClr val="E18827"/>
      </a:folHlink>
    </a:clrScheme>
    <a:fontScheme name="Amway Title NEW LOOK">
      <a:majorFont>
        <a:latin typeface="Arial Narrow"/>
        <a:ea typeface=""/>
        <a:cs typeface="Arial"/>
      </a:majorFont>
      <a:minorFont>
        <a:latin typeface="Arial Narrow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mway Title NEW LOOK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mway Title NEW LOOK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CC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2D2D8A"/>
        </a:accent6>
        <a:hlink>
          <a:srgbClr val="339933"/>
        </a:hlink>
        <a:folHlink>
          <a:srgbClr val="0046A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mway Title NEW LOOK 3">
        <a:dk1>
          <a:srgbClr val="000000"/>
        </a:dk1>
        <a:lt1>
          <a:srgbClr val="FFFFFF"/>
        </a:lt1>
        <a:dk2>
          <a:srgbClr val="002F5F"/>
        </a:dk2>
        <a:lt2>
          <a:srgbClr val="EEECE1"/>
        </a:lt2>
        <a:accent1>
          <a:srgbClr val="D0103A"/>
        </a:accent1>
        <a:accent2>
          <a:srgbClr val="002F5F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002A55"/>
        </a:accent6>
        <a:hlink>
          <a:srgbClr val="3F9C35"/>
        </a:hlink>
        <a:folHlink>
          <a:srgbClr val="002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mway Title NEW LOOK 4">
        <a:dk1>
          <a:srgbClr val="000000"/>
        </a:dk1>
        <a:lt1>
          <a:srgbClr val="FFFFFF"/>
        </a:lt1>
        <a:dk2>
          <a:srgbClr val="002F5F"/>
        </a:dk2>
        <a:lt2>
          <a:srgbClr val="EEECE1"/>
        </a:lt2>
        <a:accent1>
          <a:srgbClr val="002F5F"/>
        </a:accent1>
        <a:accent2>
          <a:srgbClr val="D0103A"/>
        </a:accent2>
        <a:accent3>
          <a:srgbClr val="FFFFFF"/>
        </a:accent3>
        <a:accent4>
          <a:srgbClr val="000000"/>
        </a:accent4>
        <a:accent5>
          <a:srgbClr val="AAADB6"/>
        </a:accent5>
        <a:accent6>
          <a:srgbClr val="BC0D34"/>
        </a:accent6>
        <a:hlink>
          <a:srgbClr val="3F9C35"/>
        </a:hlink>
        <a:folHlink>
          <a:srgbClr val="002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mway Title NEW LOOK 5">
        <a:dk1>
          <a:srgbClr val="000000"/>
        </a:dk1>
        <a:lt1>
          <a:srgbClr val="FFFFFF"/>
        </a:lt1>
        <a:dk2>
          <a:srgbClr val="002F5F"/>
        </a:dk2>
        <a:lt2>
          <a:srgbClr val="EEECE1"/>
        </a:lt2>
        <a:accent1>
          <a:srgbClr val="002F5F"/>
        </a:accent1>
        <a:accent2>
          <a:srgbClr val="D0103A"/>
        </a:accent2>
        <a:accent3>
          <a:srgbClr val="FFFFFF"/>
        </a:accent3>
        <a:accent4>
          <a:srgbClr val="000000"/>
        </a:accent4>
        <a:accent5>
          <a:srgbClr val="AAADB6"/>
        </a:accent5>
        <a:accent6>
          <a:srgbClr val="BC0D34"/>
        </a:accent6>
        <a:hlink>
          <a:srgbClr val="3F9C35"/>
        </a:hlink>
        <a:folHlink>
          <a:srgbClr val="E1882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Theme11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Theme11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Theme11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Custom Design">
  <a:themeElements>
    <a:clrScheme name="Custom 1">
      <a:dk1>
        <a:srgbClr val="000000"/>
      </a:dk1>
      <a:lt1>
        <a:srgbClr val="FFFFFF"/>
      </a:lt1>
      <a:dk2>
        <a:srgbClr val="082B52"/>
      </a:dk2>
      <a:lt2>
        <a:srgbClr val="808080"/>
      </a:lt2>
      <a:accent1>
        <a:srgbClr val="003B6D"/>
      </a:accent1>
      <a:accent2>
        <a:srgbClr val="D71247"/>
      </a:accent2>
      <a:accent3>
        <a:srgbClr val="FFFFFF"/>
      </a:accent3>
      <a:accent4>
        <a:srgbClr val="000000"/>
      </a:accent4>
      <a:accent5>
        <a:srgbClr val="AAAFBA"/>
      </a:accent5>
      <a:accent6>
        <a:srgbClr val="C30F3F"/>
      </a:accent6>
      <a:hlink>
        <a:srgbClr val="4BAA42"/>
      </a:hlink>
      <a:folHlink>
        <a:srgbClr val="E18827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1_Custom Design">
  <a:themeElements>
    <a:clrScheme name="11_Custom Design 14">
      <a:dk1>
        <a:srgbClr val="000000"/>
      </a:dk1>
      <a:lt1>
        <a:srgbClr val="FFFFFF"/>
      </a:lt1>
      <a:dk2>
        <a:srgbClr val="003B6D"/>
      </a:dk2>
      <a:lt2>
        <a:srgbClr val="808080"/>
      </a:lt2>
      <a:accent1>
        <a:srgbClr val="003B6D"/>
      </a:accent1>
      <a:accent2>
        <a:srgbClr val="D71247"/>
      </a:accent2>
      <a:accent3>
        <a:srgbClr val="FFFFFF"/>
      </a:accent3>
      <a:accent4>
        <a:srgbClr val="000000"/>
      </a:accent4>
      <a:accent5>
        <a:srgbClr val="AAAFBA"/>
      </a:accent5>
      <a:accent6>
        <a:srgbClr val="C30F3F"/>
      </a:accent6>
      <a:hlink>
        <a:srgbClr val="4BAA42"/>
      </a:hlink>
      <a:folHlink>
        <a:srgbClr val="E18827"/>
      </a:folHlink>
    </a:clrScheme>
    <a:fontScheme name="11_Custom Design">
      <a:majorFont>
        <a:latin typeface="Franklin Gothic Demi Cond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ustom Design 13">
        <a:dk1>
          <a:srgbClr val="000000"/>
        </a:dk1>
        <a:lt1>
          <a:srgbClr val="FFFFFF"/>
        </a:lt1>
        <a:dk2>
          <a:srgbClr val="003B6D"/>
        </a:dk2>
        <a:lt2>
          <a:srgbClr val="808080"/>
        </a:lt2>
        <a:accent1>
          <a:srgbClr val="003B6D"/>
        </a:accent1>
        <a:accent2>
          <a:srgbClr val="4BAA42"/>
        </a:accent2>
        <a:accent3>
          <a:srgbClr val="FFFFFF"/>
        </a:accent3>
        <a:accent4>
          <a:srgbClr val="000000"/>
        </a:accent4>
        <a:accent5>
          <a:srgbClr val="AAAFBA"/>
        </a:accent5>
        <a:accent6>
          <a:srgbClr val="439A3B"/>
        </a:accent6>
        <a:hlink>
          <a:srgbClr val="D71247"/>
        </a:hlink>
        <a:folHlink>
          <a:srgbClr val="E1882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ustom Design 14">
        <a:dk1>
          <a:srgbClr val="000000"/>
        </a:dk1>
        <a:lt1>
          <a:srgbClr val="FFFFFF"/>
        </a:lt1>
        <a:dk2>
          <a:srgbClr val="003B6D"/>
        </a:dk2>
        <a:lt2>
          <a:srgbClr val="808080"/>
        </a:lt2>
        <a:accent1>
          <a:srgbClr val="003B6D"/>
        </a:accent1>
        <a:accent2>
          <a:srgbClr val="D71247"/>
        </a:accent2>
        <a:accent3>
          <a:srgbClr val="FFFFFF"/>
        </a:accent3>
        <a:accent4>
          <a:srgbClr val="000000"/>
        </a:accent4>
        <a:accent5>
          <a:srgbClr val="AAAFBA"/>
        </a:accent5>
        <a:accent6>
          <a:srgbClr val="C30F3F"/>
        </a:accent6>
        <a:hlink>
          <a:srgbClr val="4BAA42"/>
        </a:hlink>
        <a:folHlink>
          <a:srgbClr val="E1882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Theme8</Template>
  <TotalTime>13473</TotalTime>
  <Words>1603</Words>
  <Application>Microsoft Office PowerPoint</Application>
  <PresentationFormat>On-screen Show (4:3)</PresentationFormat>
  <Paragraphs>227</Paragraphs>
  <Slides>27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Theme8</vt:lpstr>
      <vt:lpstr>Theme12</vt:lpstr>
      <vt:lpstr>Theme11</vt:lpstr>
      <vt:lpstr>1_Theme12</vt:lpstr>
      <vt:lpstr>1_Theme11</vt:lpstr>
      <vt:lpstr>2_Theme11</vt:lpstr>
      <vt:lpstr>3_Theme11</vt:lpstr>
      <vt:lpstr>Custom Design</vt:lpstr>
      <vt:lpstr>11_Custom Design</vt:lpstr>
      <vt:lpstr>12_Custom Design</vt:lpstr>
      <vt:lpstr>4_Theme11</vt:lpstr>
      <vt:lpstr>Amway body NEWLOOK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CÁC TÍNH NĂNG KHÁC</vt:lpstr>
      <vt:lpstr>Slide 27</vt:lpstr>
    </vt:vector>
  </TitlesOfParts>
  <Company>Amway VN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trình Hỗ Trợ Chi Phí Hội Họp</dc:title>
  <dc:creator>Administrator</dc:creator>
  <cp:lastModifiedBy>Nguyen Hoai Nam</cp:lastModifiedBy>
  <cp:revision>1206</cp:revision>
  <dcterms:created xsi:type="dcterms:W3CDTF">2011-06-10T01:52:27Z</dcterms:created>
  <dcterms:modified xsi:type="dcterms:W3CDTF">2014-04-11T12:01:57Z</dcterms:modified>
</cp:coreProperties>
</file>